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57" r:id="rId2"/>
    <p:sldId id="293" r:id="rId3"/>
    <p:sldId id="310" r:id="rId4"/>
    <p:sldId id="289" r:id="rId5"/>
    <p:sldId id="295" r:id="rId6"/>
    <p:sldId id="294" r:id="rId7"/>
    <p:sldId id="296" r:id="rId8"/>
    <p:sldId id="298" r:id="rId9"/>
    <p:sldId id="290" r:id="rId10"/>
    <p:sldId id="300" r:id="rId11"/>
    <p:sldId id="302" r:id="rId12"/>
    <p:sldId id="303" r:id="rId13"/>
    <p:sldId id="305" r:id="rId14"/>
    <p:sldId id="291" r:id="rId15"/>
    <p:sldId id="308" r:id="rId16"/>
    <p:sldId id="292" r:id="rId17"/>
    <p:sldId id="309" r:id="rId18"/>
    <p:sldId id="306" r:id="rId19"/>
    <p:sldId id="307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84"/>
  </p:normalViewPr>
  <p:slideViewPr>
    <p:cSldViewPr snapToGrid="0">
      <p:cViewPr varScale="1">
        <p:scale>
          <a:sx n="63" d="100"/>
          <a:sy n="63" d="100"/>
        </p:scale>
        <p:origin x="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CE5BC-E0DE-FF49-965C-2280B47A4EC9}" type="datetimeFigureOut">
              <a:rPr lang="fr-FR" smtClean="0"/>
              <a:t>28/03/2023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511E3-FE30-7645-80E7-C3E1E06F6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43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9" name="Google Shape;1999;gef0c9eee94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0" name="Google Shape;2000;gef0c9eee94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2461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974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eea67f8950_0_19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1" name="Google Shape;921;geea67f8950_0_19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8677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eea67f8950_0_1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eea67f8950_0_1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5460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geea67f8950_0_18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4" name="Google Shape;844;geea67f8950_0_18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1843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eea67f8950_0_1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eea67f8950_0_1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5196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eea67f8950_0_2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eea67f8950_0_2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0357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eea67f8950_0_17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eea67f8950_0_17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0325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0" name="Google Shape;2760;gef0c9eee94_0_16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1" name="Google Shape;2761;gef0c9eee94_0_16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1373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eea67f8950_0_1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eea67f8950_0_1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327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362800" y="1970267"/>
            <a:ext cx="5219600" cy="227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6362800" y="4244933"/>
            <a:ext cx="5219600" cy="6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8998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037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585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8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609600" y="1547767"/>
            <a:ext cx="10972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029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668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566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02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945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621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3407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09600" y="1547767"/>
            <a:ext cx="10972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383847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ctrTitle"/>
          </p:nvPr>
        </p:nvSpPr>
        <p:spPr>
          <a:xfrm>
            <a:off x="6362800" y="1970267"/>
            <a:ext cx="5219600" cy="2274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dirty="0"/>
              <a:t>Online Disinformation</a:t>
            </a:r>
            <a:endParaRPr dirty="0"/>
          </a:p>
        </p:txBody>
      </p:sp>
      <p:sp>
        <p:nvSpPr>
          <p:cNvPr id="59" name="Google Shape;59;p15"/>
          <p:cNvSpPr txBox="1">
            <a:spLocks noGrp="1"/>
          </p:cNvSpPr>
          <p:nvPr>
            <p:ph type="subTitle" idx="1"/>
          </p:nvPr>
        </p:nvSpPr>
        <p:spPr>
          <a:xfrm>
            <a:off x="6362800" y="4244933"/>
            <a:ext cx="5219600" cy="642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en" dirty="0"/>
              <a:t>DUJARDIN </a:t>
            </a:r>
            <a:r>
              <a:rPr lang="en" dirty="0" err="1"/>
              <a:t>Théa</a:t>
            </a:r>
            <a:r>
              <a:rPr lang="en" dirty="0"/>
              <a:t> &amp; DOUTSIS Zaphiro</a:t>
            </a:r>
            <a:endParaRPr dirty="0"/>
          </a:p>
        </p:txBody>
      </p:sp>
      <p:grpSp>
        <p:nvGrpSpPr>
          <p:cNvPr id="60" name="Google Shape;60;p15"/>
          <p:cNvGrpSpPr/>
          <p:nvPr/>
        </p:nvGrpSpPr>
        <p:grpSpPr>
          <a:xfrm>
            <a:off x="609600" y="782533"/>
            <a:ext cx="5337611" cy="5524671"/>
            <a:chOff x="457200" y="586924"/>
            <a:chExt cx="4003208" cy="4143503"/>
          </a:xfrm>
        </p:grpSpPr>
        <p:sp>
          <p:nvSpPr>
            <p:cNvPr id="61" name="Google Shape;61;p15"/>
            <p:cNvSpPr/>
            <p:nvPr/>
          </p:nvSpPr>
          <p:spPr>
            <a:xfrm>
              <a:off x="558721" y="586924"/>
              <a:ext cx="3901687" cy="3672814"/>
            </a:xfrm>
            <a:custGeom>
              <a:avLst/>
              <a:gdLst/>
              <a:ahLst/>
              <a:cxnLst/>
              <a:rect l="l" t="t" r="r" b="b"/>
              <a:pathLst>
                <a:path w="37010" h="34839" extrusionOk="0">
                  <a:moveTo>
                    <a:pt x="11003" y="1"/>
                  </a:moveTo>
                  <a:cubicBezTo>
                    <a:pt x="10203" y="1"/>
                    <a:pt x="9402" y="120"/>
                    <a:pt x="8632" y="344"/>
                  </a:cubicBezTo>
                  <a:cubicBezTo>
                    <a:pt x="5623" y="1221"/>
                    <a:pt x="3024" y="3622"/>
                    <a:pt x="1991" y="6560"/>
                  </a:cubicBezTo>
                  <a:cubicBezTo>
                    <a:pt x="0" y="12223"/>
                    <a:pt x="562" y="18732"/>
                    <a:pt x="3490" y="23975"/>
                  </a:cubicBezTo>
                  <a:cubicBezTo>
                    <a:pt x="4473" y="25728"/>
                    <a:pt x="5719" y="27334"/>
                    <a:pt x="7158" y="28737"/>
                  </a:cubicBezTo>
                  <a:cubicBezTo>
                    <a:pt x="10587" y="32083"/>
                    <a:pt x="15823" y="34839"/>
                    <a:pt x="20733" y="34839"/>
                  </a:cubicBezTo>
                  <a:cubicBezTo>
                    <a:pt x="20930" y="34839"/>
                    <a:pt x="21126" y="34834"/>
                    <a:pt x="21321" y="34826"/>
                  </a:cubicBezTo>
                  <a:cubicBezTo>
                    <a:pt x="23398" y="34734"/>
                    <a:pt x="25490" y="34056"/>
                    <a:pt x="27131" y="32759"/>
                  </a:cubicBezTo>
                  <a:cubicBezTo>
                    <a:pt x="28915" y="31356"/>
                    <a:pt x="29948" y="29279"/>
                    <a:pt x="30920" y="27283"/>
                  </a:cubicBezTo>
                  <a:cubicBezTo>
                    <a:pt x="33686" y="21579"/>
                    <a:pt x="37009" y="13930"/>
                    <a:pt x="33094" y="7932"/>
                  </a:cubicBezTo>
                  <a:cubicBezTo>
                    <a:pt x="31514" y="5507"/>
                    <a:pt x="28996" y="4361"/>
                    <a:pt x="26164" y="4361"/>
                  </a:cubicBezTo>
                  <a:cubicBezTo>
                    <a:pt x="26127" y="4361"/>
                    <a:pt x="26090" y="4361"/>
                    <a:pt x="26052" y="4361"/>
                  </a:cubicBezTo>
                  <a:cubicBezTo>
                    <a:pt x="24659" y="4374"/>
                    <a:pt x="23166" y="4588"/>
                    <a:pt x="21709" y="4588"/>
                  </a:cubicBezTo>
                  <a:cubicBezTo>
                    <a:pt x="20306" y="4588"/>
                    <a:pt x="18937" y="4390"/>
                    <a:pt x="17725" y="3622"/>
                  </a:cubicBezTo>
                  <a:cubicBezTo>
                    <a:pt x="16114" y="2598"/>
                    <a:pt x="15182" y="942"/>
                    <a:pt x="13297" y="349"/>
                  </a:cubicBezTo>
                  <a:cubicBezTo>
                    <a:pt x="12552" y="113"/>
                    <a:pt x="11778" y="1"/>
                    <a:pt x="110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457200" y="2343135"/>
              <a:ext cx="3934262" cy="2387293"/>
            </a:xfrm>
            <a:custGeom>
              <a:avLst/>
              <a:gdLst/>
              <a:ahLst/>
              <a:cxnLst/>
              <a:rect l="l" t="t" r="r" b="b"/>
              <a:pathLst>
                <a:path w="37319" h="22645" extrusionOk="0">
                  <a:moveTo>
                    <a:pt x="23280" y="1"/>
                  </a:moveTo>
                  <a:cubicBezTo>
                    <a:pt x="14626" y="1"/>
                    <a:pt x="4306" y="706"/>
                    <a:pt x="2716" y="1815"/>
                  </a:cubicBezTo>
                  <a:cubicBezTo>
                    <a:pt x="1" y="3709"/>
                    <a:pt x="5841" y="15208"/>
                    <a:pt x="5770" y="15558"/>
                  </a:cubicBezTo>
                  <a:lnTo>
                    <a:pt x="5770" y="22644"/>
                  </a:lnTo>
                  <a:lnTo>
                    <a:pt x="32096" y="22644"/>
                  </a:lnTo>
                  <a:lnTo>
                    <a:pt x="32365" y="15791"/>
                  </a:lnTo>
                  <a:cubicBezTo>
                    <a:pt x="32365" y="15791"/>
                    <a:pt x="37319" y="3127"/>
                    <a:pt x="35465" y="1166"/>
                  </a:cubicBezTo>
                  <a:cubicBezTo>
                    <a:pt x="34696" y="354"/>
                    <a:pt x="29406" y="1"/>
                    <a:pt x="23280" y="1"/>
                  </a:cubicBezTo>
                  <a:close/>
                </a:path>
              </a:pathLst>
            </a:custGeom>
            <a:solidFill>
              <a:srgbClr val="D4652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63;p15"/>
            <p:cNvSpPr/>
            <p:nvPr/>
          </p:nvSpPr>
          <p:spPr>
            <a:xfrm>
              <a:off x="3631968" y="3877012"/>
              <a:ext cx="616932" cy="853395"/>
            </a:xfrm>
            <a:custGeom>
              <a:avLst/>
              <a:gdLst/>
              <a:ahLst/>
              <a:cxnLst/>
              <a:rect l="l" t="t" r="r" b="b"/>
              <a:pathLst>
                <a:path w="5852" h="8095" extrusionOk="0">
                  <a:moveTo>
                    <a:pt x="2923" y="1"/>
                  </a:moveTo>
                  <a:cubicBezTo>
                    <a:pt x="2295" y="1"/>
                    <a:pt x="1667" y="78"/>
                    <a:pt x="1039" y="233"/>
                  </a:cubicBezTo>
                  <a:cubicBezTo>
                    <a:pt x="426" y="385"/>
                    <a:pt x="1" y="947"/>
                    <a:pt x="1" y="1580"/>
                  </a:cubicBezTo>
                  <a:lnTo>
                    <a:pt x="1" y="8094"/>
                  </a:lnTo>
                  <a:lnTo>
                    <a:pt x="5851" y="8094"/>
                  </a:lnTo>
                  <a:lnTo>
                    <a:pt x="5851" y="1580"/>
                  </a:lnTo>
                  <a:cubicBezTo>
                    <a:pt x="5851" y="1271"/>
                    <a:pt x="5750" y="977"/>
                    <a:pt x="5573" y="744"/>
                  </a:cubicBezTo>
                  <a:cubicBezTo>
                    <a:pt x="5390" y="496"/>
                    <a:pt x="5127" y="309"/>
                    <a:pt x="4808" y="233"/>
                  </a:cubicBezTo>
                  <a:cubicBezTo>
                    <a:pt x="4180" y="78"/>
                    <a:pt x="3552" y="1"/>
                    <a:pt x="29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64;p15"/>
            <p:cNvSpPr/>
            <p:nvPr/>
          </p:nvSpPr>
          <p:spPr>
            <a:xfrm>
              <a:off x="3861576" y="4013533"/>
              <a:ext cx="161402" cy="152968"/>
            </a:xfrm>
            <a:custGeom>
              <a:avLst/>
              <a:gdLst/>
              <a:ahLst/>
              <a:cxnLst/>
              <a:rect l="l" t="t" r="r" b="b"/>
              <a:pathLst>
                <a:path w="1531" h="1451" extrusionOk="0">
                  <a:moveTo>
                    <a:pt x="752" y="345"/>
                  </a:moveTo>
                  <a:cubicBezTo>
                    <a:pt x="833" y="345"/>
                    <a:pt x="895" y="394"/>
                    <a:pt x="928" y="427"/>
                  </a:cubicBezTo>
                  <a:cubicBezTo>
                    <a:pt x="1004" y="508"/>
                    <a:pt x="1039" y="630"/>
                    <a:pt x="1024" y="716"/>
                  </a:cubicBezTo>
                  <a:cubicBezTo>
                    <a:pt x="1009" y="792"/>
                    <a:pt x="958" y="858"/>
                    <a:pt x="887" y="903"/>
                  </a:cubicBezTo>
                  <a:cubicBezTo>
                    <a:pt x="862" y="918"/>
                    <a:pt x="832" y="934"/>
                    <a:pt x="801" y="939"/>
                  </a:cubicBezTo>
                  <a:cubicBezTo>
                    <a:pt x="791" y="939"/>
                    <a:pt x="781" y="944"/>
                    <a:pt x="771" y="949"/>
                  </a:cubicBezTo>
                  <a:cubicBezTo>
                    <a:pt x="753" y="951"/>
                    <a:pt x="735" y="953"/>
                    <a:pt x="718" y="953"/>
                  </a:cubicBezTo>
                  <a:cubicBezTo>
                    <a:pt x="700" y="953"/>
                    <a:pt x="682" y="951"/>
                    <a:pt x="664" y="949"/>
                  </a:cubicBezTo>
                  <a:cubicBezTo>
                    <a:pt x="593" y="928"/>
                    <a:pt x="528" y="883"/>
                    <a:pt x="497" y="827"/>
                  </a:cubicBezTo>
                  <a:cubicBezTo>
                    <a:pt x="452" y="746"/>
                    <a:pt x="457" y="635"/>
                    <a:pt x="507" y="533"/>
                  </a:cubicBezTo>
                  <a:cubicBezTo>
                    <a:pt x="558" y="427"/>
                    <a:pt x="639" y="361"/>
                    <a:pt x="730" y="346"/>
                  </a:cubicBezTo>
                  <a:cubicBezTo>
                    <a:pt x="738" y="345"/>
                    <a:pt x="745" y="345"/>
                    <a:pt x="752" y="345"/>
                  </a:cubicBezTo>
                  <a:close/>
                  <a:moveTo>
                    <a:pt x="401" y="1"/>
                  </a:moveTo>
                  <a:cubicBezTo>
                    <a:pt x="390" y="1"/>
                    <a:pt x="380" y="5"/>
                    <a:pt x="371" y="12"/>
                  </a:cubicBezTo>
                  <a:cubicBezTo>
                    <a:pt x="355" y="27"/>
                    <a:pt x="350" y="52"/>
                    <a:pt x="366" y="72"/>
                  </a:cubicBezTo>
                  <a:cubicBezTo>
                    <a:pt x="441" y="159"/>
                    <a:pt x="538" y="229"/>
                    <a:pt x="639" y="285"/>
                  </a:cubicBezTo>
                  <a:cubicBezTo>
                    <a:pt x="558" y="321"/>
                    <a:pt x="482" y="392"/>
                    <a:pt x="431" y="493"/>
                  </a:cubicBezTo>
                  <a:cubicBezTo>
                    <a:pt x="411" y="538"/>
                    <a:pt x="396" y="589"/>
                    <a:pt x="386" y="640"/>
                  </a:cubicBezTo>
                  <a:cubicBezTo>
                    <a:pt x="303" y="570"/>
                    <a:pt x="198" y="530"/>
                    <a:pt x="92" y="530"/>
                  </a:cubicBezTo>
                  <a:cubicBezTo>
                    <a:pt x="75" y="530"/>
                    <a:pt x="58" y="531"/>
                    <a:pt x="41" y="533"/>
                  </a:cubicBezTo>
                  <a:cubicBezTo>
                    <a:pt x="16" y="538"/>
                    <a:pt x="1" y="559"/>
                    <a:pt x="6" y="579"/>
                  </a:cubicBezTo>
                  <a:cubicBezTo>
                    <a:pt x="6" y="601"/>
                    <a:pt x="25" y="615"/>
                    <a:pt x="43" y="615"/>
                  </a:cubicBezTo>
                  <a:cubicBezTo>
                    <a:pt x="46" y="615"/>
                    <a:pt x="49" y="615"/>
                    <a:pt x="51" y="614"/>
                  </a:cubicBezTo>
                  <a:cubicBezTo>
                    <a:pt x="65" y="613"/>
                    <a:pt x="78" y="612"/>
                    <a:pt x="92" y="612"/>
                  </a:cubicBezTo>
                  <a:cubicBezTo>
                    <a:pt x="201" y="612"/>
                    <a:pt x="313" y="666"/>
                    <a:pt x="381" y="751"/>
                  </a:cubicBezTo>
                  <a:cubicBezTo>
                    <a:pt x="381" y="751"/>
                    <a:pt x="386" y="751"/>
                    <a:pt x="386" y="756"/>
                  </a:cubicBezTo>
                  <a:cubicBezTo>
                    <a:pt x="391" y="797"/>
                    <a:pt x="401" y="832"/>
                    <a:pt x="421" y="868"/>
                  </a:cubicBezTo>
                  <a:cubicBezTo>
                    <a:pt x="467" y="949"/>
                    <a:pt x="553" y="1010"/>
                    <a:pt x="649" y="1030"/>
                  </a:cubicBezTo>
                  <a:cubicBezTo>
                    <a:pt x="659" y="1030"/>
                    <a:pt x="669" y="1030"/>
                    <a:pt x="685" y="1035"/>
                  </a:cubicBezTo>
                  <a:cubicBezTo>
                    <a:pt x="599" y="1141"/>
                    <a:pt x="563" y="1283"/>
                    <a:pt x="593" y="1415"/>
                  </a:cubicBezTo>
                  <a:cubicBezTo>
                    <a:pt x="599" y="1435"/>
                    <a:pt x="614" y="1450"/>
                    <a:pt x="634" y="1450"/>
                  </a:cubicBezTo>
                  <a:lnTo>
                    <a:pt x="644" y="1450"/>
                  </a:lnTo>
                  <a:cubicBezTo>
                    <a:pt x="664" y="1445"/>
                    <a:pt x="680" y="1420"/>
                    <a:pt x="675" y="1400"/>
                  </a:cubicBezTo>
                  <a:cubicBezTo>
                    <a:pt x="644" y="1263"/>
                    <a:pt x="700" y="1111"/>
                    <a:pt x="811" y="1025"/>
                  </a:cubicBezTo>
                  <a:cubicBezTo>
                    <a:pt x="852" y="1015"/>
                    <a:pt x="897" y="999"/>
                    <a:pt x="933" y="974"/>
                  </a:cubicBezTo>
                  <a:cubicBezTo>
                    <a:pt x="973" y="949"/>
                    <a:pt x="1004" y="918"/>
                    <a:pt x="1029" y="883"/>
                  </a:cubicBezTo>
                  <a:cubicBezTo>
                    <a:pt x="1039" y="883"/>
                    <a:pt x="1049" y="878"/>
                    <a:pt x="1054" y="868"/>
                  </a:cubicBezTo>
                  <a:cubicBezTo>
                    <a:pt x="1146" y="726"/>
                    <a:pt x="1313" y="630"/>
                    <a:pt x="1485" y="630"/>
                  </a:cubicBezTo>
                  <a:lnTo>
                    <a:pt x="1490" y="630"/>
                  </a:lnTo>
                  <a:cubicBezTo>
                    <a:pt x="1515" y="630"/>
                    <a:pt x="1531" y="614"/>
                    <a:pt x="1531" y="589"/>
                  </a:cubicBezTo>
                  <a:cubicBezTo>
                    <a:pt x="1531" y="569"/>
                    <a:pt x="1515" y="549"/>
                    <a:pt x="1490" y="549"/>
                  </a:cubicBezTo>
                  <a:lnTo>
                    <a:pt x="1485" y="549"/>
                  </a:lnTo>
                  <a:cubicBezTo>
                    <a:pt x="1348" y="549"/>
                    <a:pt x="1217" y="599"/>
                    <a:pt x="1110" y="685"/>
                  </a:cubicBezTo>
                  <a:cubicBezTo>
                    <a:pt x="1115" y="579"/>
                    <a:pt x="1070" y="457"/>
                    <a:pt x="989" y="371"/>
                  </a:cubicBezTo>
                  <a:cubicBezTo>
                    <a:pt x="933" y="310"/>
                    <a:pt x="867" y="275"/>
                    <a:pt x="801" y="265"/>
                  </a:cubicBezTo>
                  <a:cubicBezTo>
                    <a:pt x="796" y="260"/>
                    <a:pt x="791" y="255"/>
                    <a:pt x="786" y="255"/>
                  </a:cubicBezTo>
                  <a:cubicBezTo>
                    <a:pt x="649" y="209"/>
                    <a:pt x="528" y="123"/>
                    <a:pt x="431" y="17"/>
                  </a:cubicBezTo>
                  <a:cubicBezTo>
                    <a:pt x="423" y="6"/>
                    <a:pt x="412" y="1"/>
                    <a:pt x="401" y="1"/>
                  </a:cubicBezTo>
                  <a:close/>
                </a:path>
              </a:pathLst>
            </a:custGeom>
            <a:solidFill>
              <a:srgbClr val="D76906"/>
            </a:solidFill>
            <a:ln w="9525" cap="flat" cmpd="sng">
              <a:solidFill>
                <a:srgbClr val="D7690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748796" y="3876907"/>
              <a:ext cx="616932" cy="853501"/>
            </a:xfrm>
            <a:custGeom>
              <a:avLst/>
              <a:gdLst/>
              <a:ahLst/>
              <a:cxnLst/>
              <a:rect l="l" t="t" r="r" b="b"/>
              <a:pathLst>
                <a:path w="5852" h="8096" extrusionOk="0">
                  <a:moveTo>
                    <a:pt x="2882" y="1"/>
                  </a:moveTo>
                  <a:cubicBezTo>
                    <a:pt x="2229" y="1"/>
                    <a:pt x="1579" y="84"/>
                    <a:pt x="933" y="254"/>
                  </a:cubicBezTo>
                  <a:cubicBezTo>
                    <a:pt x="380" y="401"/>
                    <a:pt x="0" y="897"/>
                    <a:pt x="0" y="1465"/>
                  </a:cubicBezTo>
                  <a:lnTo>
                    <a:pt x="0" y="8095"/>
                  </a:lnTo>
                  <a:lnTo>
                    <a:pt x="5851" y="8095"/>
                  </a:lnTo>
                  <a:lnTo>
                    <a:pt x="5851" y="1480"/>
                  </a:lnTo>
                  <a:cubicBezTo>
                    <a:pt x="5851" y="907"/>
                    <a:pt x="5466" y="406"/>
                    <a:pt x="4909" y="264"/>
                  </a:cubicBezTo>
                  <a:cubicBezTo>
                    <a:pt x="4231" y="89"/>
                    <a:pt x="3555" y="1"/>
                    <a:pt x="28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66;p15"/>
            <p:cNvSpPr/>
            <p:nvPr/>
          </p:nvSpPr>
          <p:spPr>
            <a:xfrm>
              <a:off x="952259" y="4013533"/>
              <a:ext cx="161402" cy="152968"/>
            </a:xfrm>
            <a:custGeom>
              <a:avLst/>
              <a:gdLst/>
              <a:ahLst/>
              <a:cxnLst/>
              <a:rect l="l" t="t" r="r" b="b"/>
              <a:pathLst>
                <a:path w="1531" h="1451" extrusionOk="0">
                  <a:moveTo>
                    <a:pt x="748" y="345"/>
                  </a:moveTo>
                  <a:cubicBezTo>
                    <a:pt x="832" y="345"/>
                    <a:pt x="895" y="394"/>
                    <a:pt x="927" y="427"/>
                  </a:cubicBezTo>
                  <a:cubicBezTo>
                    <a:pt x="1003" y="508"/>
                    <a:pt x="1039" y="630"/>
                    <a:pt x="1019" y="716"/>
                  </a:cubicBezTo>
                  <a:cubicBezTo>
                    <a:pt x="1003" y="792"/>
                    <a:pt x="958" y="858"/>
                    <a:pt x="887" y="903"/>
                  </a:cubicBezTo>
                  <a:cubicBezTo>
                    <a:pt x="862" y="918"/>
                    <a:pt x="831" y="934"/>
                    <a:pt x="801" y="939"/>
                  </a:cubicBezTo>
                  <a:cubicBezTo>
                    <a:pt x="791" y="939"/>
                    <a:pt x="781" y="944"/>
                    <a:pt x="770" y="949"/>
                  </a:cubicBezTo>
                  <a:cubicBezTo>
                    <a:pt x="753" y="951"/>
                    <a:pt x="735" y="953"/>
                    <a:pt x="717" y="953"/>
                  </a:cubicBezTo>
                  <a:cubicBezTo>
                    <a:pt x="700" y="953"/>
                    <a:pt x="682" y="951"/>
                    <a:pt x="664" y="949"/>
                  </a:cubicBezTo>
                  <a:cubicBezTo>
                    <a:pt x="593" y="928"/>
                    <a:pt x="527" y="883"/>
                    <a:pt x="492" y="827"/>
                  </a:cubicBezTo>
                  <a:cubicBezTo>
                    <a:pt x="451" y="746"/>
                    <a:pt x="456" y="635"/>
                    <a:pt x="507" y="533"/>
                  </a:cubicBezTo>
                  <a:cubicBezTo>
                    <a:pt x="558" y="427"/>
                    <a:pt x="639" y="361"/>
                    <a:pt x="725" y="346"/>
                  </a:cubicBezTo>
                  <a:cubicBezTo>
                    <a:pt x="733" y="345"/>
                    <a:pt x="740" y="345"/>
                    <a:pt x="748" y="345"/>
                  </a:cubicBezTo>
                  <a:close/>
                  <a:moveTo>
                    <a:pt x="398" y="1"/>
                  </a:moveTo>
                  <a:cubicBezTo>
                    <a:pt x="388" y="1"/>
                    <a:pt x="377" y="5"/>
                    <a:pt x="370" y="12"/>
                  </a:cubicBezTo>
                  <a:cubicBezTo>
                    <a:pt x="350" y="27"/>
                    <a:pt x="350" y="52"/>
                    <a:pt x="365" y="72"/>
                  </a:cubicBezTo>
                  <a:cubicBezTo>
                    <a:pt x="441" y="159"/>
                    <a:pt x="537" y="229"/>
                    <a:pt x="639" y="285"/>
                  </a:cubicBezTo>
                  <a:cubicBezTo>
                    <a:pt x="558" y="321"/>
                    <a:pt x="482" y="392"/>
                    <a:pt x="431" y="493"/>
                  </a:cubicBezTo>
                  <a:cubicBezTo>
                    <a:pt x="406" y="538"/>
                    <a:pt x="391" y="589"/>
                    <a:pt x="385" y="640"/>
                  </a:cubicBezTo>
                  <a:cubicBezTo>
                    <a:pt x="303" y="570"/>
                    <a:pt x="197" y="530"/>
                    <a:pt x="92" y="530"/>
                  </a:cubicBezTo>
                  <a:cubicBezTo>
                    <a:pt x="75" y="530"/>
                    <a:pt x="58" y="531"/>
                    <a:pt x="41" y="533"/>
                  </a:cubicBezTo>
                  <a:cubicBezTo>
                    <a:pt x="16" y="538"/>
                    <a:pt x="0" y="559"/>
                    <a:pt x="6" y="579"/>
                  </a:cubicBezTo>
                  <a:cubicBezTo>
                    <a:pt x="6" y="601"/>
                    <a:pt x="21" y="615"/>
                    <a:pt x="42" y="615"/>
                  </a:cubicBezTo>
                  <a:cubicBezTo>
                    <a:pt x="45" y="615"/>
                    <a:pt x="48" y="615"/>
                    <a:pt x="51" y="614"/>
                  </a:cubicBezTo>
                  <a:cubicBezTo>
                    <a:pt x="64" y="613"/>
                    <a:pt x="78" y="612"/>
                    <a:pt x="91" y="612"/>
                  </a:cubicBezTo>
                  <a:cubicBezTo>
                    <a:pt x="201" y="612"/>
                    <a:pt x="313" y="666"/>
                    <a:pt x="380" y="751"/>
                  </a:cubicBezTo>
                  <a:cubicBezTo>
                    <a:pt x="380" y="751"/>
                    <a:pt x="380" y="751"/>
                    <a:pt x="385" y="756"/>
                  </a:cubicBezTo>
                  <a:cubicBezTo>
                    <a:pt x="391" y="797"/>
                    <a:pt x="401" y="832"/>
                    <a:pt x="421" y="868"/>
                  </a:cubicBezTo>
                  <a:cubicBezTo>
                    <a:pt x="466" y="949"/>
                    <a:pt x="548" y="1010"/>
                    <a:pt x="644" y="1030"/>
                  </a:cubicBezTo>
                  <a:cubicBezTo>
                    <a:pt x="659" y="1030"/>
                    <a:pt x="669" y="1030"/>
                    <a:pt x="684" y="1035"/>
                  </a:cubicBezTo>
                  <a:cubicBezTo>
                    <a:pt x="598" y="1141"/>
                    <a:pt x="563" y="1283"/>
                    <a:pt x="588" y="1415"/>
                  </a:cubicBezTo>
                  <a:cubicBezTo>
                    <a:pt x="593" y="1435"/>
                    <a:pt x="613" y="1450"/>
                    <a:pt x="634" y="1450"/>
                  </a:cubicBezTo>
                  <a:lnTo>
                    <a:pt x="639" y="1450"/>
                  </a:lnTo>
                  <a:cubicBezTo>
                    <a:pt x="664" y="1445"/>
                    <a:pt x="679" y="1420"/>
                    <a:pt x="674" y="1400"/>
                  </a:cubicBezTo>
                  <a:cubicBezTo>
                    <a:pt x="644" y="1263"/>
                    <a:pt x="700" y="1111"/>
                    <a:pt x="811" y="1025"/>
                  </a:cubicBezTo>
                  <a:cubicBezTo>
                    <a:pt x="851" y="1015"/>
                    <a:pt x="892" y="999"/>
                    <a:pt x="933" y="974"/>
                  </a:cubicBezTo>
                  <a:cubicBezTo>
                    <a:pt x="973" y="949"/>
                    <a:pt x="1003" y="918"/>
                    <a:pt x="1029" y="883"/>
                  </a:cubicBezTo>
                  <a:cubicBezTo>
                    <a:pt x="1039" y="883"/>
                    <a:pt x="1049" y="878"/>
                    <a:pt x="1054" y="868"/>
                  </a:cubicBezTo>
                  <a:cubicBezTo>
                    <a:pt x="1145" y="726"/>
                    <a:pt x="1312" y="630"/>
                    <a:pt x="1485" y="630"/>
                  </a:cubicBezTo>
                  <a:lnTo>
                    <a:pt x="1490" y="630"/>
                  </a:lnTo>
                  <a:cubicBezTo>
                    <a:pt x="1510" y="630"/>
                    <a:pt x="1530" y="614"/>
                    <a:pt x="1530" y="589"/>
                  </a:cubicBezTo>
                  <a:cubicBezTo>
                    <a:pt x="1530" y="569"/>
                    <a:pt x="1515" y="549"/>
                    <a:pt x="1490" y="549"/>
                  </a:cubicBezTo>
                  <a:lnTo>
                    <a:pt x="1485" y="549"/>
                  </a:lnTo>
                  <a:cubicBezTo>
                    <a:pt x="1348" y="549"/>
                    <a:pt x="1216" y="599"/>
                    <a:pt x="1110" y="685"/>
                  </a:cubicBezTo>
                  <a:cubicBezTo>
                    <a:pt x="1115" y="579"/>
                    <a:pt x="1069" y="457"/>
                    <a:pt x="988" y="371"/>
                  </a:cubicBezTo>
                  <a:cubicBezTo>
                    <a:pt x="933" y="310"/>
                    <a:pt x="867" y="275"/>
                    <a:pt x="796" y="265"/>
                  </a:cubicBezTo>
                  <a:cubicBezTo>
                    <a:pt x="796" y="260"/>
                    <a:pt x="791" y="255"/>
                    <a:pt x="786" y="255"/>
                  </a:cubicBezTo>
                  <a:cubicBezTo>
                    <a:pt x="649" y="209"/>
                    <a:pt x="522" y="123"/>
                    <a:pt x="431" y="17"/>
                  </a:cubicBezTo>
                  <a:cubicBezTo>
                    <a:pt x="423" y="6"/>
                    <a:pt x="410" y="1"/>
                    <a:pt x="398" y="1"/>
                  </a:cubicBezTo>
                  <a:close/>
                </a:path>
              </a:pathLst>
            </a:custGeom>
            <a:solidFill>
              <a:srgbClr val="D76906"/>
            </a:solidFill>
            <a:ln w="9525" cap="flat" cmpd="sng">
              <a:solidFill>
                <a:srgbClr val="D7690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3005553" y="2827861"/>
              <a:ext cx="1007839" cy="959345"/>
            </a:xfrm>
            <a:custGeom>
              <a:avLst/>
              <a:gdLst/>
              <a:ahLst/>
              <a:cxnLst/>
              <a:rect l="l" t="t" r="r" b="b"/>
              <a:pathLst>
                <a:path w="9560" h="9100" extrusionOk="0">
                  <a:moveTo>
                    <a:pt x="8194" y="0"/>
                  </a:moveTo>
                  <a:cubicBezTo>
                    <a:pt x="7737" y="0"/>
                    <a:pt x="7418" y="271"/>
                    <a:pt x="7250" y="834"/>
                  </a:cubicBezTo>
                  <a:lnTo>
                    <a:pt x="6317" y="5823"/>
                  </a:lnTo>
                  <a:lnTo>
                    <a:pt x="3450" y="3123"/>
                  </a:lnTo>
                  <a:lnTo>
                    <a:pt x="1500" y="1290"/>
                  </a:lnTo>
                  <a:lnTo>
                    <a:pt x="1" y="2865"/>
                  </a:lnTo>
                  <a:cubicBezTo>
                    <a:pt x="1" y="2865"/>
                    <a:pt x="4371" y="9099"/>
                    <a:pt x="6902" y="9099"/>
                  </a:cubicBezTo>
                  <a:cubicBezTo>
                    <a:pt x="7029" y="9099"/>
                    <a:pt x="7152" y="9083"/>
                    <a:pt x="7270" y="9050"/>
                  </a:cubicBezTo>
                  <a:cubicBezTo>
                    <a:pt x="7346" y="9030"/>
                    <a:pt x="7422" y="8999"/>
                    <a:pt x="7498" y="8959"/>
                  </a:cubicBezTo>
                  <a:cubicBezTo>
                    <a:pt x="9559" y="7885"/>
                    <a:pt x="8678" y="84"/>
                    <a:pt x="8678" y="84"/>
                  </a:cubicBezTo>
                  <a:cubicBezTo>
                    <a:pt x="8503" y="28"/>
                    <a:pt x="8341" y="0"/>
                    <a:pt x="8194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767982" y="2827861"/>
              <a:ext cx="987598" cy="937417"/>
            </a:xfrm>
            <a:custGeom>
              <a:avLst/>
              <a:gdLst/>
              <a:ahLst/>
              <a:cxnLst/>
              <a:rect l="l" t="t" r="r" b="b"/>
              <a:pathLst>
                <a:path w="9368" h="8892" extrusionOk="0">
                  <a:moveTo>
                    <a:pt x="1172" y="0"/>
                  </a:moveTo>
                  <a:cubicBezTo>
                    <a:pt x="1024" y="0"/>
                    <a:pt x="861" y="28"/>
                    <a:pt x="685" y="84"/>
                  </a:cubicBezTo>
                  <a:cubicBezTo>
                    <a:pt x="685" y="84"/>
                    <a:pt x="1" y="7627"/>
                    <a:pt x="1916" y="8726"/>
                  </a:cubicBezTo>
                  <a:cubicBezTo>
                    <a:pt x="1926" y="8736"/>
                    <a:pt x="1941" y="8741"/>
                    <a:pt x="1951" y="8746"/>
                  </a:cubicBezTo>
                  <a:cubicBezTo>
                    <a:pt x="2140" y="8846"/>
                    <a:pt x="2346" y="8891"/>
                    <a:pt x="2566" y="8891"/>
                  </a:cubicBezTo>
                  <a:cubicBezTo>
                    <a:pt x="5085" y="8891"/>
                    <a:pt x="9367" y="2865"/>
                    <a:pt x="9367" y="2865"/>
                  </a:cubicBezTo>
                  <a:lnTo>
                    <a:pt x="7863" y="1290"/>
                  </a:lnTo>
                  <a:lnTo>
                    <a:pt x="6090" y="2961"/>
                  </a:lnTo>
                  <a:lnTo>
                    <a:pt x="3050" y="5823"/>
                  </a:lnTo>
                  <a:lnTo>
                    <a:pt x="2118" y="834"/>
                  </a:lnTo>
                  <a:cubicBezTo>
                    <a:pt x="1950" y="271"/>
                    <a:pt x="1631" y="0"/>
                    <a:pt x="1172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69;p15"/>
            <p:cNvSpPr/>
            <p:nvPr/>
          </p:nvSpPr>
          <p:spPr>
            <a:xfrm>
              <a:off x="1584577" y="3226458"/>
              <a:ext cx="1562045" cy="999827"/>
            </a:xfrm>
            <a:custGeom>
              <a:avLst/>
              <a:gdLst/>
              <a:ahLst/>
              <a:cxnLst/>
              <a:rect l="l" t="t" r="r" b="b"/>
              <a:pathLst>
                <a:path w="14817" h="9484" extrusionOk="0">
                  <a:moveTo>
                    <a:pt x="547" y="1"/>
                  </a:moveTo>
                  <a:cubicBezTo>
                    <a:pt x="998" y="3496"/>
                    <a:pt x="567" y="6085"/>
                    <a:pt x="253" y="7356"/>
                  </a:cubicBezTo>
                  <a:cubicBezTo>
                    <a:pt x="117" y="7923"/>
                    <a:pt x="0" y="8227"/>
                    <a:pt x="0" y="8227"/>
                  </a:cubicBezTo>
                  <a:lnTo>
                    <a:pt x="13014" y="9332"/>
                  </a:lnTo>
                  <a:lnTo>
                    <a:pt x="14817" y="9484"/>
                  </a:lnTo>
                  <a:cubicBezTo>
                    <a:pt x="14569" y="8815"/>
                    <a:pt x="14391" y="8091"/>
                    <a:pt x="14275" y="7356"/>
                  </a:cubicBezTo>
                  <a:cubicBezTo>
                    <a:pt x="14088" y="6171"/>
                    <a:pt x="14042" y="4945"/>
                    <a:pt x="14067" y="3846"/>
                  </a:cubicBezTo>
                  <a:cubicBezTo>
                    <a:pt x="14118" y="1688"/>
                    <a:pt x="14432" y="1"/>
                    <a:pt x="1443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70;p15"/>
            <p:cNvSpPr/>
            <p:nvPr/>
          </p:nvSpPr>
          <p:spPr>
            <a:xfrm>
              <a:off x="1477153" y="3539032"/>
              <a:ext cx="2071130" cy="1191380"/>
            </a:xfrm>
            <a:custGeom>
              <a:avLst/>
              <a:gdLst/>
              <a:ahLst/>
              <a:cxnLst/>
              <a:rect l="l" t="t" r="r" b="b"/>
              <a:pathLst>
                <a:path w="19646" h="11301" extrusionOk="0">
                  <a:moveTo>
                    <a:pt x="12722" y="1"/>
                  </a:moveTo>
                  <a:cubicBezTo>
                    <a:pt x="10445" y="1"/>
                    <a:pt x="1078" y="5064"/>
                    <a:pt x="1019" y="5262"/>
                  </a:cubicBezTo>
                  <a:cubicBezTo>
                    <a:pt x="1" y="8661"/>
                    <a:pt x="1014" y="10612"/>
                    <a:pt x="2833" y="11300"/>
                  </a:cubicBezTo>
                  <a:lnTo>
                    <a:pt x="5619" y="11300"/>
                  </a:lnTo>
                  <a:cubicBezTo>
                    <a:pt x="8157" y="10080"/>
                    <a:pt x="10897" y="5348"/>
                    <a:pt x="10897" y="5348"/>
                  </a:cubicBezTo>
                  <a:lnTo>
                    <a:pt x="11819" y="7101"/>
                  </a:lnTo>
                  <a:lnTo>
                    <a:pt x="14022" y="11300"/>
                  </a:lnTo>
                  <a:lnTo>
                    <a:pt x="19645" y="11300"/>
                  </a:lnTo>
                  <a:cubicBezTo>
                    <a:pt x="19645" y="11300"/>
                    <a:pt x="14848" y="258"/>
                    <a:pt x="12873" y="9"/>
                  </a:cubicBezTo>
                  <a:cubicBezTo>
                    <a:pt x="12827" y="3"/>
                    <a:pt x="12776" y="1"/>
                    <a:pt x="127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1642243" y="3774965"/>
              <a:ext cx="1563205" cy="944269"/>
            </a:xfrm>
            <a:custGeom>
              <a:avLst/>
              <a:gdLst/>
              <a:ahLst/>
              <a:cxnLst/>
              <a:rect l="l" t="t" r="r" b="b"/>
              <a:pathLst>
                <a:path w="14828" h="8957" fill="none" extrusionOk="0">
                  <a:moveTo>
                    <a:pt x="0" y="5755"/>
                  </a:moveTo>
                  <a:cubicBezTo>
                    <a:pt x="2801" y="3906"/>
                    <a:pt x="5653" y="2138"/>
                    <a:pt x="8556" y="456"/>
                  </a:cubicBezTo>
                  <a:cubicBezTo>
                    <a:pt x="8951" y="228"/>
                    <a:pt x="9377" y="0"/>
                    <a:pt x="9822" y="61"/>
                  </a:cubicBezTo>
                  <a:cubicBezTo>
                    <a:pt x="10375" y="142"/>
                    <a:pt x="10760" y="638"/>
                    <a:pt x="11058" y="1110"/>
                  </a:cubicBezTo>
                  <a:cubicBezTo>
                    <a:pt x="12791" y="3794"/>
                    <a:pt x="13657" y="5983"/>
                    <a:pt x="14827" y="8956"/>
                  </a:cubicBezTo>
                </a:path>
              </a:pathLst>
            </a:custGeom>
            <a:noFill/>
            <a:ln w="9525" cap="rnd" cmpd="sng">
              <a:solidFill>
                <a:srgbClr val="D91D1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1626746" y="4121484"/>
              <a:ext cx="135152" cy="137893"/>
            </a:xfrm>
            <a:custGeom>
              <a:avLst/>
              <a:gdLst/>
              <a:ahLst/>
              <a:cxnLst/>
              <a:rect l="l" t="t" r="r" b="b"/>
              <a:pathLst>
                <a:path w="1282" h="1308" fill="none" extrusionOk="0">
                  <a:moveTo>
                    <a:pt x="0" y="1"/>
                  </a:moveTo>
                  <a:cubicBezTo>
                    <a:pt x="542" y="295"/>
                    <a:pt x="998" y="756"/>
                    <a:pt x="1282" y="1308"/>
                  </a:cubicBezTo>
                </a:path>
              </a:pathLst>
            </a:custGeom>
            <a:noFill/>
            <a:ln w="9525" cap="rnd" cmpd="sng">
              <a:solidFill>
                <a:srgbClr val="D91D1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2166609" y="4073201"/>
              <a:ext cx="740066" cy="657204"/>
            </a:xfrm>
            <a:custGeom>
              <a:avLst/>
              <a:gdLst/>
              <a:ahLst/>
              <a:cxnLst/>
              <a:rect l="l" t="t" r="r" b="b"/>
              <a:pathLst>
                <a:path w="7020" h="6234" extrusionOk="0">
                  <a:moveTo>
                    <a:pt x="3811" y="1"/>
                  </a:moveTo>
                  <a:cubicBezTo>
                    <a:pt x="3779" y="1"/>
                    <a:pt x="3746" y="2"/>
                    <a:pt x="3714" y="3"/>
                  </a:cubicBezTo>
                  <a:cubicBezTo>
                    <a:pt x="391" y="129"/>
                    <a:pt x="31" y="6011"/>
                    <a:pt x="1" y="6233"/>
                  </a:cubicBezTo>
                  <a:lnTo>
                    <a:pt x="6150" y="6233"/>
                  </a:lnTo>
                  <a:cubicBezTo>
                    <a:pt x="6150" y="6233"/>
                    <a:pt x="7019" y="1"/>
                    <a:pt x="3811" y="1"/>
                  </a:cubicBezTo>
                  <a:close/>
                </a:path>
              </a:pathLst>
            </a:custGeom>
            <a:solidFill>
              <a:srgbClr val="D91D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2380720" y="1243171"/>
              <a:ext cx="1380086" cy="2295891"/>
            </a:xfrm>
            <a:custGeom>
              <a:avLst/>
              <a:gdLst/>
              <a:ahLst/>
              <a:cxnLst/>
              <a:rect l="l" t="t" r="r" b="b"/>
              <a:pathLst>
                <a:path w="13091" h="21778" extrusionOk="0">
                  <a:moveTo>
                    <a:pt x="13090" y="0"/>
                  </a:moveTo>
                  <a:lnTo>
                    <a:pt x="1" y="1839"/>
                  </a:lnTo>
                  <a:lnTo>
                    <a:pt x="1" y="21777"/>
                  </a:lnTo>
                  <a:lnTo>
                    <a:pt x="13090" y="19933"/>
                  </a:lnTo>
                  <a:lnTo>
                    <a:pt x="1309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2444816" y="1536347"/>
              <a:ext cx="1251892" cy="184911"/>
            </a:xfrm>
            <a:custGeom>
              <a:avLst/>
              <a:gdLst/>
              <a:ahLst/>
              <a:cxnLst/>
              <a:rect l="l" t="t" r="r" b="b"/>
              <a:pathLst>
                <a:path w="11875" h="1754" extrusionOk="0">
                  <a:moveTo>
                    <a:pt x="11859" y="0"/>
                  </a:moveTo>
                  <a:lnTo>
                    <a:pt x="1" y="1667"/>
                  </a:lnTo>
                  <a:lnTo>
                    <a:pt x="11" y="1753"/>
                  </a:lnTo>
                  <a:lnTo>
                    <a:pt x="11875" y="81"/>
                  </a:lnTo>
                  <a:lnTo>
                    <a:pt x="1185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2444289" y="1549630"/>
              <a:ext cx="1252946" cy="193450"/>
            </a:xfrm>
            <a:custGeom>
              <a:avLst/>
              <a:gdLst/>
              <a:ahLst/>
              <a:cxnLst/>
              <a:rect l="l" t="t" r="r" b="b"/>
              <a:pathLst>
                <a:path w="11885" h="1835" extrusionOk="0">
                  <a:moveTo>
                    <a:pt x="11859" y="1"/>
                  </a:moveTo>
                  <a:lnTo>
                    <a:pt x="1" y="1668"/>
                  </a:lnTo>
                  <a:lnTo>
                    <a:pt x="21" y="1835"/>
                  </a:lnTo>
                  <a:lnTo>
                    <a:pt x="11885" y="168"/>
                  </a:lnTo>
                  <a:lnTo>
                    <a:pt x="1185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2445344" y="1709870"/>
              <a:ext cx="645291" cy="526691"/>
            </a:xfrm>
            <a:custGeom>
              <a:avLst/>
              <a:gdLst/>
              <a:ahLst/>
              <a:cxnLst/>
              <a:rect l="l" t="t" r="r" b="b"/>
              <a:pathLst>
                <a:path w="6121" h="4996" extrusionOk="0">
                  <a:moveTo>
                    <a:pt x="6120" y="1"/>
                  </a:moveTo>
                  <a:lnTo>
                    <a:pt x="1" y="862"/>
                  </a:lnTo>
                  <a:lnTo>
                    <a:pt x="1" y="4995"/>
                  </a:lnTo>
                  <a:lnTo>
                    <a:pt x="6120" y="4134"/>
                  </a:lnTo>
                  <a:lnTo>
                    <a:pt x="612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3146502" y="2124808"/>
              <a:ext cx="549146" cy="513302"/>
            </a:xfrm>
            <a:custGeom>
              <a:avLst/>
              <a:gdLst/>
              <a:ahLst/>
              <a:cxnLst/>
              <a:rect l="l" t="t" r="r" b="b"/>
              <a:pathLst>
                <a:path w="5209" h="4869" extrusionOk="0">
                  <a:moveTo>
                    <a:pt x="5208" y="1"/>
                  </a:moveTo>
                  <a:lnTo>
                    <a:pt x="1" y="735"/>
                  </a:lnTo>
                  <a:lnTo>
                    <a:pt x="1" y="4869"/>
                  </a:lnTo>
                  <a:lnTo>
                    <a:pt x="5208" y="4134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2445344" y="2609218"/>
              <a:ext cx="1250311" cy="274520"/>
            </a:xfrm>
            <a:custGeom>
              <a:avLst/>
              <a:gdLst/>
              <a:ahLst/>
              <a:cxnLst/>
              <a:rect l="l" t="t" r="r" b="b"/>
              <a:pathLst>
                <a:path w="11860" h="2604" extrusionOk="0">
                  <a:moveTo>
                    <a:pt x="11859" y="0"/>
                  </a:moveTo>
                  <a:lnTo>
                    <a:pt x="1" y="1672"/>
                  </a:lnTo>
                  <a:lnTo>
                    <a:pt x="1" y="2604"/>
                  </a:lnTo>
                  <a:lnTo>
                    <a:pt x="11859" y="937"/>
                  </a:lnTo>
                  <a:lnTo>
                    <a:pt x="1185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2445344" y="3008131"/>
              <a:ext cx="1250311" cy="200830"/>
            </a:xfrm>
            <a:custGeom>
              <a:avLst/>
              <a:gdLst/>
              <a:ahLst/>
              <a:cxnLst/>
              <a:rect l="l" t="t" r="r" b="b"/>
              <a:pathLst>
                <a:path w="11860" h="1905" extrusionOk="0">
                  <a:moveTo>
                    <a:pt x="11859" y="0"/>
                  </a:moveTo>
                  <a:lnTo>
                    <a:pt x="1" y="1672"/>
                  </a:lnTo>
                  <a:lnTo>
                    <a:pt x="1" y="1905"/>
                  </a:lnTo>
                  <a:lnTo>
                    <a:pt x="11859" y="238"/>
                  </a:lnTo>
                  <a:lnTo>
                    <a:pt x="1185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2445344" y="3056730"/>
              <a:ext cx="1250311" cy="262818"/>
            </a:xfrm>
            <a:custGeom>
              <a:avLst/>
              <a:gdLst/>
              <a:ahLst/>
              <a:cxnLst/>
              <a:rect l="l" t="t" r="r" b="b"/>
              <a:pathLst>
                <a:path w="11860" h="2493" extrusionOk="0">
                  <a:moveTo>
                    <a:pt x="11859" y="0"/>
                  </a:moveTo>
                  <a:lnTo>
                    <a:pt x="1" y="1667"/>
                  </a:lnTo>
                  <a:lnTo>
                    <a:pt x="1" y="2492"/>
                  </a:lnTo>
                  <a:lnTo>
                    <a:pt x="11859" y="826"/>
                  </a:lnTo>
                  <a:lnTo>
                    <a:pt x="1185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3145975" y="1628696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3145975" y="1671391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3145975" y="1714192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6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3145975" y="1756888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7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3145975" y="1799584"/>
              <a:ext cx="550727" cy="86657"/>
            </a:xfrm>
            <a:custGeom>
              <a:avLst/>
              <a:gdLst/>
              <a:ahLst/>
              <a:cxnLst/>
              <a:rect l="l" t="t" r="r" b="b"/>
              <a:pathLst>
                <a:path w="5224" h="822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21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3145975" y="1842279"/>
              <a:ext cx="550727" cy="86657"/>
            </a:xfrm>
            <a:custGeom>
              <a:avLst/>
              <a:gdLst/>
              <a:ahLst/>
              <a:cxnLst/>
              <a:rect l="l" t="t" r="r" b="b"/>
              <a:pathLst>
                <a:path w="5224" h="822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22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88;p15"/>
            <p:cNvSpPr/>
            <p:nvPr/>
          </p:nvSpPr>
          <p:spPr>
            <a:xfrm>
              <a:off x="3145975" y="1885080"/>
              <a:ext cx="550727" cy="86552"/>
            </a:xfrm>
            <a:custGeom>
              <a:avLst/>
              <a:gdLst/>
              <a:ahLst/>
              <a:cxnLst/>
              <a:rect l="l" t="t" r="r" b="b"/>
              <a:pathLst>
                <a:path w="5224" h="821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21"/>
                  </a:lnTo>
                  <a:lnTo>
                    <a:pt x="5224" y="86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3145975" y="1928303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0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2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3145975" y="1970998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2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3145975" y="2013694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0"/>
                  </a:lnTo>
                  <a:lnTo>
                    <a:pt x="11" y="817"/>
                  </a:lnTo>
                  <a:lnTo>
                    <a:pt x="5224" y="82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3145975" y="2056495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1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93;p15"/>
            <p:cNvSpPr/>
            <p:nvPr/>
          </p:nvSpPr>
          <p:spPr>
            <a:xfrm>
              <a:off x="2444289" y="2828072"/>
              <a:ext cx="637174" cy="98465"/>
            </a:xfrm>
            <a:custGeom>
              <a:avLst/>
              <a:gdLst/>
              <a:ahLst/>
              <a:cxnLst/>
              <a:rect l="l" t="t" r="r" b="b"/>
              <a:pathLst>
                <a:path w="6044" h="934" extrusionOk="0">
                  <a:moveTo>
                    <a:pt x="6029" y="1"/>
                  </a:moveTo>
                  <a:lnTo>
                    <a:pt x="1" y="847"/>
                  </a:lnTo>
                  <a:lnTo>
                    <a:pt x="11" y="933"/>
                  </a:lnTo>
                  <a:lnTo>
                    <a:pt x="6044" y="82"/>
                  </a:lnTo>
                  <a:lnTo>
                    <a:pt x="602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" name="Google Shape;94;p15"/>
            <p:cNvSpPr/>
            <p:nvPr/>
          </p:nvSpPr>
          <p:spPr>
            <a:xfrm>
              <a:off x="2444289" y="2870873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0"/>
                  </a:moveTo>
                  <a:lnTo>
                    <a:pt x="1" y="846"/>
                  </a:lnTo>
                  <a:lnTo>
                    <a:pt x="11" y="932"/>
                  </a:lnTo>
                  <a:lnTo>
                    <a:pt x="6044" y="81"/>
                  </a:lnTo>
                  <a:lnTo>
                    <a:pt x="602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2444289" y="2913569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0"/>
                  </a:moveTo>
                  <a:lnTo>
                    <a:pt x="1" y="846"/>
                  </a:lnTo>
                  <a:lnTo>
                    <a:pt x="11" y="932"/>
                  </a:lnTo>
                  <a:lnTo>
                    <a:pt x="6044" y="81"/>
                  </a:lnTo>
                  <a:lnTo>
                    <a:pt x="602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2444289" y="2956264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1"/>
                  </a:moveTo>
                  <a:lnTo>
                    <a:pt x="1" y="847"/>
                  </a:lnTo>
                  <a:lnTo>
                    <a:pt x="11" y="933"/>
                  </a:lnTo>
                  <a:lnTo>
                    <a:pt x="6044" y="82"/>
                  </a:lnTo>
                  <a:lnTo>
                    <a:pt x="602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2444289" y="2998960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1"/>
                  </a:moveTo>
                  <a:lnTo>
                    <a:pt x="1" y="847"/>
                  </a:lnTo>
                  <a:lnTo>
                    <a:pt x="11" y="933"/>
                  </a:lnTo>
                  <a:lnTo>
                    <a:pt x="6044" y="87"/>
                  </a:lnTo>
                  <a:lnTo>
                    <a:pt x="602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2444289" y="3041761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0"/>
                  </a:moveTo>
                  <a:lnTo>
                    <a:pt x="1" y="846"/>
                  </a:lnTo>
                  <a:lnTo>
                    <a:pt x="11" y="932"/>
                  </a:lnTo>
                  <a:lnTo>
                    <a:pt x="6044" y="86"/>
                  </a:lnTo>
                  <a:lnTo>
                    <a:pt x="602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3145975" y="2741627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1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3145975" y="2784322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2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3145975" y="2827018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2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3145975" y="2869819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1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3145975" y="2912514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1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5"/>
            <p:cNvSpPr/>
            <p:nvPr/>
          </p:nvSpPr>
          <p:spPr>
            <a:xfrm>
              <a:off x="3145975" y="2955210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2789861" y="2209777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0"/>
                  </a:lnTo>
                  <a:lnTo>
                    <a:pt x="10" y="486"/>
                  </a:lnTo>
                  <a:lnTo>
                    <a:pt x="2857" y="81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2789861" y="2252473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0"/>
                  </a:lnTo>
                  <a:lnTo>
                    <a:pt x="10" y="487"/>
                  </a:lnTo>
                  <a:lnTo>
                    <a:pt x="2857" y="81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2789861" y="2295168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1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2789861" y="2337864"/>
              <a:ext cx="301298" cy="51446"/>
            </a:xfrm>
            <a:custGeom>
              <a:avLst/>
              <a:gdLst/>
              <a:ahLst/>
              <a:cxnLst/>
              <a:rect l="l" t="t" r="r" b="b"/>
              <a:pathLst>
                <a:path w="2858" h="488" extrusionOk="0">
                  <a:moveTo>
                    <a:pt x="2847" y="1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2789861" y="2380665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0"/>
                  </a:lnTo>
                  <a:lnTo>
                    <a:pt x="10" y="486"/>
                  </a:lnTo>
                  <a:lnTo>
                    <a:pt x="2857" y="86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2789861" y="2423360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0"/>
                  </a:lnTo>
                  <a:lnTo>
                    <a:pt x="10" y="487"/>
                  </a:lnTo>
                  <a:lnTo>
                    <a:pt x="2857" y="86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2789861" y="2466056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2789861" y="2508751"/>
              <a:ext cx="301298" cy="51446"/>
            </a:xfrm>
            <a:custGeom>
              <a:avLst/>
              <a:gdLst/>
              <a:ahLst/>
              <a:cxnLst/>
              <a:rect l="l" t="t" r="r" b="b"/>
              <a:pathLst>
                <a:path w="2858" h="488" extrusionOk="0">
                  <a:moveTo>
                    <a:pt x="2847" y="1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2789861" y="2551447"/>
              <a:ext cx="301298" cy="51446"/>
            </a:xfrm>
            <a:custGeom>
              <a:avLst/>
              <a:gdLst/>
              <a:ahLst/>
              <a:cxnLst/>
              <a:rect l="l" t="t" r="r" b="b"/>
              <a:pathLst>
                <a:path w="2858" h="488" extrusionOk="0">
                  <a:moveTo>
                    <a:pt x="2847" y="1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2789861" y="2594248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5"/>
                  </a:lnTo>
                  <a:lnTo>
                    <a:pt x="10" y="487"/>
                  </a:lnTo>
                  <a:lnTo>
                    <a:pt x="2857" y="86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2789861" y="2636944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6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2444816" y="2258271"/>
              <a:ext cx="300770" cy="50919"/>
            </a:xfrm>
            <a:custGeom>
              <a:avLst/>
              <a:gdLst/>
              <a:ahLst/>
              <a:cxnLst/>
              <a:rect l="l" t="t" r="r" b="b"/>
              <a:pathLst>
                <a:path w="2853" h="483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2"/>
                  </a:lnTo>
                  <a:lnTo>
                    <a:pt x="2853" y="82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2444816" y="2301072"/>
              <a:ext cx="300770" cy="50814"/>
            </a:xfrm>
            <a:custGeom>
              <a:avLst/>
              <a:gdLst/>
              <a:ahLst/>
              <a:cxnLst/>
              <a:rect l="l" t="t" r="r" b="b"/>
              <a:pathLst>
                <a:path w="2853" h="482" extrusionOk="0">
                  <a:moveTo>
                    <a:pt x="2843" y="0"/>
                  </a:moveTo>
                  <a:lnTo>
                    <a:pt x="1" y="400"/>
                  </a:lnTo>
                  <a:lnTo>
                    <a:pt x="11" y="481"/>
                  </a:lnTo>
                  <a:lnTo>
                    <a:pt x="2853" y="81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2444816" y="2343767"/>
              <a:ext cx="300770" cy="50814"/>
            </a:xfrm>
            <a:custGeom>
              <a:avLst/>
              <a:gdLst/>
              <a:ahLst/>
              <a:cxnLst/>
              <a:rect l="l" t="t" r="r" b="b"/>
              <a:pathLst>
                <a:path w="2853" h="482" extrusionOk="0">
                  <a:moveTo>
                    <a:pt x="2843" y="0"/>
                  </a:moveTo>
                  <a:lnTo>
                    <a:pt x="1" y="401"/>
                  </a:lnTo>
                  <a:lnTo>
                    <a:pt x="11" y="482"/>
                  </a:lnTo>
                  <a:lnTo>
                    <a:pt x="2853" y="87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2444816" y="2386463"/>
              <a:ext cx="300770" cy="51446"/>
            </a:xfrm>
            <a:custGeom>
              <a:avLst/>
              <a:gdLst/>
              <a:ahLst/>
              <a:cxnLst/>
              <a:rect l="l" t="t" r="r" b="b"/>
              <a:pathLst>
                <a:path w="2853" h="488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2444816" y="2429158"/>
              <a:ext cx="300770" cy="51446"/>
            </a:xfrm>
            <a:custGeom>
              <a:avLst/>
              <a:gdLst/>
              <a:ahLst/>
              <a:cxnLst/>
              <a:rect l="l" t="t" r="r" b="b"/>
              <a:pathLst>
                <a:path w="2853" h="488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2444816" y="2471959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0"/>
                  </a:moveTo>
                  <a:lnTo>
                    <a:pt x="1" y="400"/>
                  </a:lnTo>
                  <a:lnTo>
                    <a:pt x="11" y="487"/>
                  </a:lnTo>
                  <a:lnTo>
                    <a:pt x="2853" y="86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2444816" y="2514655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0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2444816" y="2557351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5"/>
            <p:cNvSpPr/>
            <p:nvPr/>
          </p:nvSpPr>
          <p:spPr>
            <a:xfrm>
              <a:off x="2444816" y="2600046"/>
              <a:ext cx="300770" cy="51446"/>
            </a:xfrm>
            <a:custGeom>
              <a:avLst/>
              <a:gdLst/>
              <a:ahLst/>
              <a:cxnLst/>
              <a:rect l="l" t="t" r="r" b="b"/>
              <a:pathLst>
                <a:path w="2853" h="488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5"/>
            <p:cNvSpPr/>
            <p:nvPr/>
          </p:nvSpPr>
          <p:spPr>
            <a:xfrm>
              <a:off x="2444816" y="2642847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0"/>
                  </a:moveTo>
                  <a:lnTo>
                    <a:pt x="1" y="400"/>
                  </a:lnTo>
                  <a:lnTo>
                    <a:pt x="11" y="486"/>
                  </a:lnTo>
                  <a:lnTo>
                    <a:pt x="2853" y="86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5"/>
            <p:cNvSpPr/>
            <p:nvPr/>
          </p:nvSpPr>
          <p:spPr>
            <a:xfrm>
              <a:off x="2444816" y="2685543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0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5"/>
            <p:cNvSpPr/>
            <p:nvPr/>
          </p:nvSpPr>
          <p:spPr>
            <a:xfrm>
              <a:off x="2731036" y="1458335"/>
              <a:ext cx="140634" cy="164565"/>
            </a:xfrm>
            <a:custGeom>
              <a:avLst/>
              <a:gdLst/>
              <a:ahLst/>
              <a:cxnLst/>
              <a:rect l="l" t="t" r="r" b="b"/>
              <a:pathLst>
                <a:path w="1334" h="1561" extrusionOk="0">
                  <a:moveTo>
                    <a:pt x="1333" y="1"/>
                  </a:moveTo>
                  <a:lnTo>
                    <a:pt x="923" y="62"/>
                  </a:lnTo>
                  <a:lnTo>
                    <a:pt x="923" y="766"/>
                  </a:lnTo>
                  <a:lnTo>
                    <a:pt x="381" y="138"/>
                  </a:lnTo>
                  <a:lnTo>
                    <a:pt x="1" y="188"/>
                  </a:lnTo>
                  <a:lnTo>
                    <a:pt x="1" y="1561"/>
                  </a:lnTo>
                  <a:lnTo>
                    <a:pt x="411" y="1505"/>
                  </a:lnTo>
                  <a:lnTo>
                    <a:pt x="411" y="801"/>
                  </a:lnTo>
                  <a:lnTo>
                    <a:pt x="953" y="1429"/>
                  </a:lnTo>
                  <a:lnTo>
                    <a:pt x="1333" y="1374"/>
                  </a:lnTo>
                  <a:lnTo>
                    <a:pt x="13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2900870" y="1437040"/>
              <a:ext cx="124609" cy="161929"/>
            </a:xfrm>
            <a:custGeom>
              <a:avLst/>
              <a:gdLst/>
              <a:ahLst/>
              <a:cxnLst/>
              <a:rect l="l" t="t" r="r" b="b"/>
              <a:pathLst>
                <a:path w="1182" h="1536" extrusionOk="0">
                  <a:moveTo>
                    <a:pt x="1166" y="0"/>
                  </a:moveTo>
                  <a:lnTo>
                    <a:pt x="1" y="162"/>
                  </a:lnTo>
                  <a:lnTo>
                    <a:pt x="1" y="1535"/>
                  </a:lnTo>
                  <a:lnTo>
                    <a:pt x="1181" y="1373"/>
                  </a:lnTo>
                  <a:lnTo>
                    <a:pt x="1181" y="1028"/>
                  </a:lnTo>
                  <a:lnTo>
                    <a:pt x="457" y="1130"/>
                  </a:lnTo>
                  <a:lnTo>
                    <a:pt x="457" y="958"/>
                  </a:lnTo>
                  <a:lnTo>
                    <a:pt x="1100" y="866"/>
                  </a:lnTo>
                  <a:lnTo>
                    <a:pt x="1100" y="522"/>
                  </a:lnTo>
                  <a:lnTo>
                    <a:pt x="457" y="613"/>
                  </a:lnTo>
                  <a:lnTo>
                    <a:pt x="457" y="446"/>
                  </a:lnTo>
                  <a:lnTo>
                    <a:pt x="1166" y="345"/>
                  </a:lnTo>
                  <a:lnTo>
                    <a:pt x="11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3030644" y="1402251"/>
              <a:ext cx="239942" cy="172050"/>
            </a:xfrm>
            <a:custGeom>
              <a:avLst/>
              <a:gdLst/>
              <a:ahLst/>
              <a:cxnLst/>
              <a:rect l="l" t="t" r="r" b="b"/>
              <a:pathLst>
                <a:path w="2276" h="1632" extrusionOk="0">
                  <a:moveTo>
                    <a:pt x="2275" y="1"/>
                  </a:moveTo>
                  <a:lnTo>
                    <a:pt x="1814" y="67"/>
                  </a:lnTo>
                  <a:lnTo>
                    <a:pt x="1596" y="999"/>
                  </a:lnTo>
                  <a:lnTo>
                    <a:pt x="1374" y="128"/>
                  </a:lnTo>
                  <a:lnTo>
                    <a:pt x="928" y="188"/>
                  </a:lnTo>
                  <a:lnTo>
                    <a:pt x="710" y="1120"/>
                  </a:lnTo>
                  <a:lnTo>
                    <a:pt x="487" y="254"/>
                  </a:lnTo>
                  <a:lnTo>
                    <a:pt x="1" y="320"/>
                  </a:lnTo>
                  <a:lnTo>
                    <a:pt x="462" y="1632"/>
                  </a:lnTo>
                  <a:lnTo>
                    <a:pt x="928" y="1566"/>
                  </a:lnTo>
                  <a:lnTo>
                    <a:pt x="1140" y="715"/>
                  </a:lnTo>
                  <a:lnTo>
                    <a:pt x="1343" y="1505"/>
                  </a:lnTo>
                  <a:lnTo>
                    <a:pt x="1814" y="1440"/>
                  </a:lnTo>
                  <a:lnTo>
                    <a:pt x="227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3283761" y="1385595"/>
              <a:ext cx="134203" cy="153495"/>
            </a:xfrm>
            <a:custGeom>
              <a:avLst/>
              <a:gdLst/>
              <a:ahLst/>
              <a:cxnLst/>
              <a:rect l="l" t="t" r="r" b="b"/>
              <a:pathLst>
                <a:path w="1273" h="1456" extrusionOk="0">
                  <a:moveTo>
                    <a:pt x="836" y="1"/>
                  </a:moveTo>
                  <a:cubicBezTo>
                    <a:pt x="782" y="1"/>
                    <a:pt x="728" y="4"/>
                    <a:pt x="675" y="12"/>
                  </a:cubicBezTo>
                  <a:cubicBezTo>
                    <a:pt x="558" y="27"/>
                    <a:pt x="457" y="63"/>
                    <a:pt x="366" y="108"/>
                  </a:cubicBezTo>
                  <a:cubicBezTo>
                    <a:pt x="279" y="159"/>
                    <a:pt x="209" y="220"/>
                    <a:pt x="163" y="296"/>
                  </a:cubicBezTo>
                  <a:cubicBezTo>
                    <a:pt x="112" y="372"/>
                    <a:pt x="87" y="453"/>
                    <a:pt x="87" y="544"/>
                  </a:cubicBezTo>
                  <a:cubicBezTo>
                    <a:pt x="87" y="640"/>
                    <a:pt x="112" y="711"/>
                    <a:pt x="158" y="762"/>
                  </a:cubicBezTo>
                  <a:cubicBezTo>
                    <a:pt x="209" y="812"/>
                    <a:pt x="259" y="843"/>
                    <a:pt x="325" y="863"/>
                  </a:cubicBezTo>
                  <a:cubicBezTo>
                    <a:pt x="391" y="878"/>
                    <a:pt x="472" y="893"/>
                    <a:pt x="568" y="904"/>
                  </a:cubicBezTo>
                  <a:cubicBezTo>
                    <a:pt x="649" y="914"/>
                    <a:pt x="705" y="924"/>
                    <a:pt x="740" y="939"/>
                  </a:cubicBezTo>
                  <a:cubicBezTo>
                    <a:pt x="781" y="949"/>
                    <a:pt x="801" y="969"/>
                    <a:pt x="801" y="1005"/>
                  </a:cubicBezTo>
                  <a:cubicBezTo>
                    <a:pt x="801" y="1030"/>
                    <a:pt x="791" y="1050"/>
                    <a:pt x="771" y="1066"/>
                  </a:cubicBezTo>
                  <a:cubicBezTo>
                    <a:pt x="751" y="1081"/>
                    <a:pt x="725" y="1091"/>
                    <a:pt x="690" y="1096"/>
                  </a:cubicBezTo>
                  <a:cubicBezTo>
                    <a:pt x="671" y="1099"/>
                    <a:pt x="652" y="1100"/>
                    <a:pt x="632" y="1100"/>
                  </a:cubicBezTo>
                  <a:cubicBezTo>
                    <a:pt x="573" y="1100"/>
                    <a:pt x="505" y="1089"/>
                    <a:pt x="426" y="1071"/>
                  </a:cubicBezTo>
                  <a:cubicBezTo>
                    <a:pt x="325" y="1040"/>
                    <a:pt x="234" y="1000"/>
                    <a:pt x="168" y="949"/>
                  </a:cubicBezTo>
                  <a:lnTo>
                    <a:pt x="1" y="1319"/>
                  </a:lnTo>
                  <a:cubicBezTo>
                    <a:pt x="87" y="1375"/>
                    <a:pt x="193" y="1415"/>
                    <a:pt x="320" y="1435"/>
                  </a:cubicBezTo>
                  <a:cubicBezTo>
                    <a:pt x="388" y="1450"/>
                    <a:pt x="457" y="1456"/>
                    <a:pt x="525" y="1456"/>
                  </a:cubicBezTo>
                  <a:cubicBezTo>
                    <a:pt x="579" y="1456"/>
                    <a:pt x="632" y="1452"/>
                    <a:pt x="685" y="1446"/>
                  </a:cubicBezTo>
                  <a:cubicBezTo>
                    <a:pt x="791" y="1430"/>
                    <a:pt x="892" y="1400"/>
                    <a:pt x="978" y="1354"/>
                  </a:cubicBezTo>
                  <a:cubicBezTo>
                    <a:pt x="1065" y="1309"/>
                    <a:pt x="1136" y="1248"/>
                    <a:pt x="1186" y="1177"/>
                  </a:cubicBezTo>
                  <a:cubicBezTo>
                    <a:pt x="1237" y="1101"/>
                    <a:pt x="1262" y="1015"/>
                    <a:pt x="1262" y="914"/>
                  </a:cubicBezTo>
                  <a:cubicBezTo>
                    <a:pt x="1262" y="817"/>
                    <a:pt x="1242" y="741"/>
                    <a:pt x="1191" y="691"/>
                  </a:cubicBezTo>
                  <a:cubicBezTo>
                    <a:pt x="1146" y="640"/>
                    <a:pt x="1085" y="600"/>
                    <a:pt x="1019" y="584"/>
                  </a:cubicBezTo>
                  <a:cubicBezTo>
                    <a:pt x="958" y="564"/>
                    <a:pt x="877" y="549"/>
                    <a:pt x="776" y="534"/>
                  </a:cubicBezTo>
                  <a:cubicBezTo>
                    <a:pt x="700" y="524"/>
                    <a:pt x="644" y="513"/>
                    <a:pt x="604" y="503"/>
                  </a:cubicBezTo>
                  <a:cubicBezTo>
                    <a:pt x="568" y="493"/>
                    <a:pt x="553" y="468"/>
                    <a:pt x="553" y="437"/>
                  </a:cubicBezTo>
                  <a:cubicBezTo>
                    <a:pt x="553" y="397"/>
                    <a:pt x="583" y="372"/>
                    <a:pt x="639" y="367"/>
                  </a:cubicBezTo>
                  <a:cubicBezTo>
                    <a:pt x="658" y="363"/>
                    <a:pt x="678" y="362"/>
                    <a:pt x="701" y="362"/>
                  </a:cubicBezTo>
                  <a:cubicBezTo>
                    <a:pt x="747" y="362"/>
                    <a:pt x="801" y="368"/>
                    <a:pt x="862" y="382"/>
                  </a:cubicBezTo>
                  <a:cubicBezTo>
                    <a:pt x="953" y="402"/>
                    <a:pt x="1034" y="427"/>
                    <a:pt x="1110" y="463"/>
                  </a:cubicBezTo>
                  <a:lnTo>
                    <a:pt x="1272" y="93"/>
                  </a:lnTo>
                  <a:cubicBezTo>
                    <a:pt x="1196" y="53"/>
                    <a:pt x="1105" y="27"/>
                    <a:pt x="994" y="12"/>
                  </a:cubicBezTo>
                  <a:cubicBezTo>
                    <a:pt x="943" y="4"/>
                    <a:pt x="890" y="1"/>
                    <a:pt x="8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2444816" y="1625533"/>
              <a:ext cx="235619" cy="41747"/>
            </a:xfrm>
            <a:custGeom>
              <a:avLst/>
              <a:gdLst/>
              <a:ahLst/>
              <a:cxnLst/>
              <a:rect l="l" t="t" r="r" b="b"/>
              <a:pathLst>
                <a:path w="2235" h="396" extrusionOk="0">
                  <a:moveTo>
                    <a:pt x="2220" y="0"/>
                  </a:moveTo>
                  <a:lnTo>
                    <a:pt x="1" y="314"/>
                  </a:lnTo>
                  <a:lnTo>
                    <a:pt x="11" y="395"/>
                  </a:lnTo>
                  <a:lnTo>
                    <a:pt x="2235" y="86"/>
                  </a:lnTo>
                  <a:lnTo>
                    <a:pt x="222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3451486" y="1482898"/>
              <a:ext cx="245213" cy="42907"/>
            </a:xfrm>
            <a:custGeom>
              <a:avLst/>
              <a:gdLst/>
              <a:ahLst/>
              <a:cxnLst/>
              <a:rect l="l" t="t" r="r" b="b"/>
              <a:pathLst>
                <a:path w="2326" h="407" extrusionOk="0">
                  <a:moveTo>
                    <a:pt x="2310" y="1"/>
                  </a:moveTo>
                  <a:lnTo>
                    <a:pt x="0" y="325"/>
                  </a:lnTo>
                  <a:lnTo>
                    <a:pt x="11" y="406"/>
                  </a:lnTo>
                  <a:lnTo>
                    <a:pt x="2326" y="82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2444816" y="1287975"/>
              <a:ext cx="1251892" cy="184911"/>
            </a:xfrm>
            <a:custGeom>
              <a:avLst/>
              <a:gdLst/>
              <a:ahLst/>
              <a:cxnLst/>
              <a:rect l="l" t="t" r="r" b="b"/>
              <a:pathLst>
                <a:path w="11875" h="1754" extrusionOk="0">
                  <a:moveTo>
                    <a:pt x="11859" y="1"/>
                  </a:moveTo>
                  <a:lnTo>
                    <a:pt x="1" y="1667"/>
                  </a:lnTo>
                  <a:lnTo>
                    <a:pt x="11" y="1754"/>
                  </a:lnTo>
                  <a:lnTo>
                    <a:pt x="11875" y="82"/>
                  </a:lnTo>
                  <a:lnTo>
                    <a:pt x="1185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2445344" y="3400087"/>
              <a:ext cx="364340" cy="83389"/>
            </a:xfrm>
            <a:custGeom>
              <a:avLst/>
              <a:gdLst/>
              <a:ahLst/>
              <a:cxnLst/>
              <a:rect l="l" t="t" r="r" b="b"/>
              <a:pathLst>
                <a:path w="3456" h="791" extrusionOk="0">
                  <a:moveTo>
                    <a:pt x="3456" y="0"/>
                  </a:moveTo>
                  <a:lnTo>
                    <a:pt x="1" y="486"/>
                  </a:lnTo>
                  <a:lnTo>
                    <a:pt x="1" y="790"/>
                  </a:lnTo>
                  <a:lnTo>
                    <a:pt x="3456" y="304"/>
                  </a:lnTo>
                  <a:lnTo>
                    <a:pt x="345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3331306" y="3275585"/>
              <a:ext cx="364340" cy="83495"/>
            </a:xfrm>
            <a:custGeom>
              <a:avLst/>
              <a:gdLst/>
              <a:ahLst/>
              <a:cxnLst/>
              <a:rect l="l" t="t" r="r" b="b"/>
              <a:pathLst>
                <a:path w="3456" h="792" extrusionOk="0">
                  <a:moveTo>
                    <a:pt x="3455" y="1"/>
                  </a:moveTo>
                  <a:lnTo>
                    <a:pt x="1" y="487"/>
                  </a:lnTo>
                  <a:lnTo>
                    <a:pt x="1" y="791"/>
                  </a:lnTo>
                  <a:lnTo>
                    <a:pt x="3455" y="305"/>
                  </a:lnTo>
                  <a:lnTo>
                    <a:pt x="345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2599154" y="2244988"/>
              <a:ext cx="240996" cy="327442"/>
            </a:xfrm>
            <a:custGeom>
              <a:avLst/>
              <a:gdLst/>
              <a:ahLst/>
              <a:cxnLst/>
              <a:rect l="l" t="t" r="r" b="b"/>
              <a:pathLst>
                <a:path w="2286" h="3106" extrusionOk="0">
                  <a:moveTo>
                    <a:pt x="1591" y="0"/>
                  </a:moveTo>
                  <a:lnTo>
                    <a:pt x="1" y="1150"/>
                  </a:lnTo>
                  <a:lnTo>
                    <a:pt x="1166" y="3106"/>
                  </a:lnTo>
                  <a:lnTo>
                    <a:pt x="1774" y="2665"/>
                  </a:lnTo>
                  <a:lnTo>
                    <a:pt x="1374" y="1991"/>
                  </a:lnTo>
                  <a:lnTo>
                    <a:pt x="2285" y="1333"/>
                  </a:lnTo>
                  <a:lnTo>
                    <a:pt x="2017" y="887"/>
                  </a:lnTo>
                  <a:lnTo>
                    <a:pt x="1105" y="1545"/>
                  </a:lnTo>
                  <a:lnTo>
                    <a:pt x="872" y="1155"/>
                  </a:lnTo>
                  <a:lnTo>
                    <a:pt x="1855" y="446"/>
                  </a:lnTo>
                  <a:lnTo>
                    <a:pt x="15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2866186" y="2124808"/>
              <a:ext cx="278315" cy="320484"/>
            </a:xfrm>
            <a:custGeom>
              <a:avLst/>
              <a:gdLst/>
              <a:ahLst/>
              <a:cxnLst/>
              <a:rect l="l" t="t" r="r" b="b"/>
              <a:pathLst>
                <a:path w="2640" h="3040" extrusionOk="0">
                  <a:moveTo>
                    <a:pt x="644" y="816"/>
                  </a:moveTo>
                  <a:lnTo>
                    <a:pt x="1267" y="1277"/>
                  </a:lnTo>
                  <a:lnTo>
                    <a:pt x="770" y="1637"/>
                  </a:lnTo>
                  <a:lnTo>
                    <a:pt x="644" y="816"/>
                  </a:lnTo>
                  <a:close/>
                  <a:moveTo>
                    <a:pt x="629" y="1"/>
                  </a:moveTo>
                  <a:lnTo>
                    <a:pt x="1" y="451"/>
                  </a:lnTo>
                  <a:lnTo>
                    <a:pt x="294" y="3040"/>
                  </a:lnTo>
                  <a:lnTo>
                    <a:pt x="917" y="2584"/>
                  </a:lnTo>
                  <a:lnTo>
                    <a:pt x="857" y="2184"/>
                  </a:lnTo>
                  <a:lnTo>
                    <a:pt x="1682" y="1586"/>
                  </a:lnTo>
                  <a:lnTo>
                    <a:pt x="1986" y="1809"/>
                  </a:lnTo>
                  <a:lnTo>
                    <a:pt x="2640" y="1338"/>
                  </a:lnTo>
                  <a:lnTo>
                    <a:pt x="62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3043505" y="1891405"/>
              <a:ext cx="338090" cy="358436"/>
            </a:xfrm>
            <a:custGeom>
              <a:avLst/>
              <a:gdLst/>
              <a:ahLst/>
              <a:cxnLst/>
              <a:rect l="l" t="t" r="r" b="b"/>
              <a:pathLst>
                <a:path w="3207" h="3400" extrusionOk="0">
                  <a:moveTo>
                    <a:pt x="1996" y="1"/>
                  </a:moveTo>
                  <a:lnTo>
                    <a:pt x="1292" y="508"/>
                  </a:lnTo>
                  <a:lnTo>
                    <a:pt x="1074" y="1789"/>
                  </a:lnTo>
                  <a:lnTo>
                    <a:pt x="608" y="1009"/>
                  </a:lnTo>
                  <a:lnTo>
                    <a:pt x="0" y="1450"/>
                  </a:lnTo>
                  <a:lnTo>
                    <a:pt x="1165" y="3400"/>
                  </a:lnTo>
                  <a:lnTo>
                    <a:pt x="1773" y="2959"/>
                  </a:lnTo>
                  <a:lnTo>
                    <a:pt x="1485" y="2483"/>
                  </a:lnTo>
                  <a:lnTo>
                    <a:pt x="1571" y="2078"/>
                  </a:lnTo>
                  <a:lnTo>
                    <a:pt x="2477" y="2448"/>
                  </a:lnTo>
                  <a:lnTo>
                    <a:pt x="3207" y="1916"/>
                  </a:lnTo>
                  <a:lnTo>
                    <a:pt x="1723" y="1333"/>
                  </a:lnTo>
                  <a:lnTo>
                    <a:pt x="199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3281125" y="1742972"/>
              <a:ext cx="302879" cy="334400"/>
            </a:xfrm>
            <a:custGeom>
              <a:avLst/>
              <a:gdLst/>
              <a:ahLst/>
              <a:cxnLst/>
              <a:rect l="l" t="t" r="r" b="b"/>
              <a:pathLst>
                <a:path w="2873" h="3172" extrusionOk="0">
                  <a:moveTo>
                    <a:pt x="1677" y="1"/>
                  </a:moveTo>
                  <a:lnTo>
                    <a:pt x="0" y="1216"/>
                  </a:lnTo>
                  <a:lnTo>
                    <a:pt x="1166" y="3172"/>
                  </a:lnTo>
                  <a:lnTo>
                    <a:pt x="2873" y="1936"/>
                  </a:lnTo>
                  <a:lnTo>
                    <a:pt x="2604" y="1490"/>
                  </a:lnTo>
                  <a:lnTo>
                    <a:pt x="1510" y="2285"/>
                  </a:lnTo>
                  <a:lnTo>
                    <a:pt x="1323" y="1976"/>
                  </a:lnTo>
                  <a:lnTo>
                    <a:pt x="2295" y="1272"/>
                  </a:lnTo>
                  <a:lnTo>
                    <a:pt x="2027" y="826"/>
                  </a:lnTo>
                  <a:lnTo>
                    <a:pt x="1059" y="1531"/>
                  </a:lnTo>
                  <a:lnTo>
                    <a:pt x="877" y="1222"/>
                  </a:lnTo>
                  <a:lnTo>
                    <a:pt x="1946" y="446"/>
                  </a:lnTo>
                  <a:lnTo>
                    <a:pt x="16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5"/>
            <p:cNvSpPr/>
            <p:nvPr/>
          </p:nvSpPr>
          <p:spPr>
            <a:xfrm>
              <a:off x="2528205" y="1677506"/>
              <a:ext cx="1124753" cy="964194"/>
            </a:xfrm>
            <a:custGeom>
              <a:avLst/>
              <a:gdLst/>
              <a:ahLst/>
              <a:cxnLst/>
              <a:rect l="l" t="t" r="r" b="b"/>
              <a:pathLst>
                <a:path w="10669" h="9146" extrusionOk="0">
                  <a:moveTo>
                    <a:pt x="8919" y="92"/>
                  </a:moveTo>
                  <a:cubicBezTo>
                    <a:pt x="8940" y="92"/>
                    <a:pt x="8961" y="94"/>
                    <a:pt x="8981" y="100"/>
                  </a:cubicBezTo>
                  <a:cubicBezTo>
                    <a:pt x="9072" y="115"/>
                    <a:pt x="9143" y="166"/>
                    <a:pt x="9189" y="247"/>
                  </a:cubicBezTo>
                  <a:lnTo>
                    <a:pt x="10460" y="2374"/>
                  </a:lnTo>
                  <a:cubicBezTo>
                    <a:pt x="10567" y="2552"/>
                    <a:pt x="10501" y="2805"/>
                    <a:pt x="10314" y="2942"/>
                  </a:cubicBezTo>
                  <a:lnTo>
                    <a:pt x="2001" y="8970"/>
                  </a:lnTo>
                  <a:cubicBezTo>
                    <a:pt x="1926" y="9025"/>
                    <a:pt x="1839" y="9053"/>
                    <a:pt x="1756" y="9053"/>
                  </a:cubicBezTo>
                  <a:cubicBezTo>
                    <a:pt x="1733" y="9053"/>
                    <a:pt x="1709" y="9050"/>
                    <a:pt x="1687" y="9046"/>
                  </a:cubicBezTo>
                  <a:cubicBezTo>
                    <a:pt x="1601" y="9031"/>
                    <a:pt x="1525" y="8975"/>
                    <a:pt x="1479" y="8899"/>
                  </a:cubicBezTo>
                  <a:lnTo>
                    <a:pt x="213" y="6771"/>
                  </a:lnTo>
                  <a:cubicBezTo>
                    <a:pt x="106" y="6594"/>
                    <a:pt x="172" y="6341"/>
                    <a:pt x="360" y="6204"/>
                  </a:cubicBezTo>
                  <a:lnTo>
                    <a:pt x="8672" y="176"/>
                  </a:lnTo>
                  <a:cubicBezTo>
                    <a:pt x="8733" y="130"/>
                    <a:pt x="8804" y="100"/>
                    <a:pt x="8875" y="95"/>
                  </a:cubicBezTo>
                  <a:cubicBezTo>
                    <a:pt x="8890" y="93"/>
                    <a:pt x="8904" y="92"/>
                    <a:pt x="8919" y="92"/>
                  </a:cubicBezTo>
                  <a:close/>
                  <a:moveTo>
                    <a:pt x="8913" y="0"/>
                  </a:moveTo>
                  <a:cubicBezTo>
                    <a:pt x="8812" y="0"/>
                    <a:pt x="8707" y="33"/>
                    <a:pt x="8617" y="100"/>
                  </a:cubicBezTo>
                  <a:lnTo>
                    <a:pt x="304" y="6128"/>
                  </a:lnTo>
                  <a:cubicBezTo>
                    <a:pt x="81" y="6295"/>
                    <a:pt x="0" y="6604"/>
                    <a:pt x="132" y="6817"/>
                  </a:cubicBezTo>
                  <a:lnTo>
                    <a:pt x="1403" y="8944"/>
                  </a:lnTo>
                  <a:cubicBezTo>
                    <a:pt x="1459" y="9046"/>
                    <a:pt x="1555" y="9112"/>
                    <a:pt x="1667" y="9137"/>
                  </a:cubicBezTo>
                  <a:cubicBezTo>
                    <a:pt x="1693" y="9143"/>
                    <a:pt x="1722" y="9145"/>
                    <a:pt x="1750" y="9145"/>
                  </a:cubicBezTo>
                  <a:cubicBezTo>
                    <a:pt x="1770" y="9145"/>
                    <a:pt x="1790" y="9144"/>
                    <a:pt x="1808" y="9142"/>
                  </a:cubicBezTo>
                  <a:cubicBezTo>
                    <a:pt x="1895" y="9132"/>
                    <a:pt x="1981" y="9101"/>
                    <a:pt x="2052" y="9046"/>
                  </a:cubicBezTo>
                  <a:lnTo>
                    <a:pt x="10364" y="3013"/>
                  </a:lnTo>
                  <a:cubicBezTo>
                    <a:pt x="10592" y="2851"/>
                    <a:pt x="10668" y="2542"/>
                    <a:pt x="10542" y="2324"/>
                  </a:cubicBezTo>
                  <a:lnTo>
                    <a:pt x="9270" y="196"/>
                  </a:lnTo>
                  <a:cubicBezTo>
                    <a:pt x="9209" y="100"/>
                    <a:pt x="9113" y="29"/>
                    <a:pt x="9002" y="9"/>
                  </a:cubicBezTo>
                  <a:cubicBezTo>
                    <a:pt x="8973" y="3"/>
                    <a:pt x="8943" y="0"/>
                    <a:pt x="89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5"/>
            <p:cNvSpPr/>
            <p:nvPr/>
          </p:nvSpPr>
          <p:spPr>
            <a:xfrm>
              <a:off x="2493416" y="1644931"/>
              <a:ext cx="1194753" cy="1029134"/>
            </a:xfrm>
            <a:custGeom>
              <a:avLst/>
              <a:gdLst/>
              <a:ahLst/>
              <a:cxnLst/>
              <a:rect l="l" t="t" r="r" b="b"/>
              <a:pathLst>
                <a:path w="11333" h="9762" extrusionOk="0">
                  <a:moveTo>
                    <a:pt x="9251" y="184"/>
                  </a:moveTo>
                  <a:cubicBezTo>
                    <a:pt x="9292" y="184"/>
                    <a:pt x="9335" y="189"/>
                    <a:pt x="9372" y="196"/>
                  </a:cubicBezTo>
                  <a:cubicBezTo>
                    <a:pt x="9504" y="222"/>
                    <a:pt x="9615" y="303"/>
                    <a:pt x="9686" y="414"/>
                  </a:cubicBezTo>
                  <a:lnTo>
                    <a:pt x="10968" y="2562"/>
                  </a:lnTo>
                  <a:cubicBezTo>
                    <a:pt x="11125" y="2830"/>
                    <a:pt x="11023" y="3220"/>
                    <a:pt x="10740" y="3428"/>
                  </a:cubicBezTo>
                  <a:lnTo>
                    <a:pt x="2432" y="9451"/>
                  </a:lnTo>
                  <a:cubicBezTo>
                    <a:pt x="2317" y="9534"/>
                    <a:pt x="2186" y="9577"/>
                    <a:pt x="2060" y="9577"/>
                  </a:cubicBezTo>
                  <a:cubicBezTo>
                    <a:pt x="2025" y="9577"/>
                    <a:pt x="1990" y="9574"/>
                    <a:pt x="1956" y="9568"/>
                  </a:cubicBezTo>
                  <a:cubicBezTo>
                    <a:pt x="1824" y="9542"/>
                    <a:pt x="1713" y="9461"/>
                    <a:pt x="1647" y="9345"/>
                  </a:cubicBezTo>
                  <a:lnTo>
                    <a:pt x="365" y="7202"/>
                  </a:lnTo>
                  <a:cubicBezTo>
                    <a:pt x="203" y="6933"/>
                    <a:pt x="305" y="6543"/>
                    <a:pt x="593" y="6336"/>
                  </a:cubicBezTo>
                  <a:lnTo>
                    <a:pt x="8896" y="313"/>
                  </a:lnTo>
                  <a:cubicBezTo>
                    <a:pt x="8992" y="242"/>
                    <a:pt x="9099" y="201"/>
                    <a:pt x="9205" y="186"/>
                  </a:cubicBezTo>
                  <a:cubicBezTo>
                    <a:pt x="9220" y="185"/>
                    <a:pt x="9235" y="184"/>
                    <a:pt x="9251" y="184"/>
                  </a:cubicBezTo>
                  <a:close/>
                  <a:moveTo>
                    <a:pt x="9271" y="0"/>
                  </a:moveTo>
                  <a:cubicBezTo>
                    <a:pt x="9105" y="0"/>
                    <a:pt x="8935" y="55"/>
                    <a:pt x="8790" y="161"/>
                  </a:cubicBezTo>
                  <a:lnTo>
                    <a:pt x="487" y="6189"/>
                  </a:lnTo>
                  <a:cubicBezTo>
                    <a:pt x="122" y="6447"/>
                    <a:pt x="1" y="6949"/>
                    <a:pt x="208" y="7293"/>
                  </a:cubicBezTo>
                  <a:lnTo>
                    <a:pt x="1485" y="9441"/>
                  </a:lnTo>
                  <a:cubicBezTo>
                    <a:pt x="1581" y="9603"/>
                    <a:pt x="1738" y="9709"/>
                    <a:pt x="1921" y="9750"/>
                  </a:cubicBezTo>
                  <a:cubicBezTo>
                    <a:pt x="1960" y="9758"/>
                    <a:pt x="2000" y="9762"/>
                    <a:pt x="2041" y="9762"/>
                  </a:cubicBezTo>
                  <a:cubicBezTo>
                    <a:pt x="2075" y="9762"/>
                    <a:pt x="2109" y="9759"/>
                    <a:pt x="2143" y="9755"/>
                  </a:cubicBezTo>
                  <a:cubicBezTo>
                    <a:pt x="2285" y="9740"/>
                    <a:pt x="2422" y="9689"/>
                    <a:pt x="2544" y="9603"/>
                  </a:cubicBezTo>
                  <a:lnTo>
                    <a:pt x="10846" y="3575"/>
                  </a:lnTo>
                  <a:cubicBezTo>
                    <a:pt x="11206" y="3312"/>
                    <a:pt x="11332" y="2815"/>
                    <a:pt x="11125" y="2466"/>
                  </a:cubicBezTo>
                  <a:lnTo>
                    <a:pt x="9843" y="323"/>
                  </a:lnTo>
                  <a:cubicBezTo>
                    <a:pt x="9747" y="161"/>
                    <a:pt x="9595" y="54"/>
                    <a:pt x="9413" y="14"/>
                  </a:cubicBezTo>
                  <a:cubicBezTo>
                    <a:pt x="9366" y="5"/>
                    <a:pt x="9319" y="0"/>
                    <a:pt x="92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5"/>
            <p:cNvSpPr/>
            <p:nvPr/>
          </p:nvSpPr>
          <p:spPr>
            <a:xfrm>
              <a:off x="1000331" y="1243171"/>
              <a:ext cx="1380508" cy="2293150"/>
            </a:xfrm>
            <a:custGeom>
              <a:avLst/>
              <a:gdLst/>
              <a:ahLst/>
              <a:cxnLst/>
              <a:rect l="l" t="t" r="r" b="b"/>
              <a:pathLst>
                <a:path w="13095" h="21752" extrusionOk="0">
                  <a:moveTo>
                    <a:pt x="0" y="0"/>
                  </a:moveTo>
                  <a:lnTo>
                    <a:pt x="0" y="19933"/>
                  </a:lnTo>
                  <a:lnTo>
                    <a:pt x="13095" y="21752"/>
                  </a:lnTo>
                  <a:lnTo>
                    <a:pt x="13095" y="1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5"/>
            <p:cNvSpPr/>
            <p:nvPr/>
          </p:nvSpPr>
          <p:spPr>
            <a:xfrm>
              <a:off x="1065482" y="1330249"/>
              <a:ext cx="645186" cy="525531"/>
            </a:xfrm>
            <a:custGeom>
              <a:avLst/>
              <a:gdLst/>
              <a:ahLst/>
              <a:cxnLst/>
              <a:rect l="l" t="t" r="r" b="b"/>
              <a:pathLst>
                <a:path w="6120" h="4985" extrusionOk="0">
                  <a:moveTo>
                    <a:pt x="0" y="0"/>
                  </a:moveTo>
                  <a:lnTo>
                    <a:pt x="0" y="4134"/>
                  </a:lnTo>
                  <a:lnTo>
                    <a:pt x="6120" y="4985"/>
                  </a:lnTo>
                  <a:lnTo>
                    <a:pt x="6120" y="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5"/>
            <p:cNvSpPr/>
            <p:nvPr/>
          </p:nvSpPr>
          <p:spPr>
            <a:xfrm>
              <a:off x="1065482" y="2729292"/>
              <a:ext cx="645186" cy="635592"/>
            </a:xfrm>
            <a:custGeom>
              <a:avLst/>
              <a:gdLst/>
              <a:ahLst/>
              <a:cxnLst/>
              <a:rect l="l" t="t" r="r" b="b"/>
              <a:pathLst>
                <a:path w="6120" h="6029" extrusionOk="0">
                  <a:moveTo>
                    <a:pt x="0" y="1"/>
                  </a:moveTo>
                  <a:lnTo>
                    <a:pt x="0" y="5183"/>
                  </a:lnTo>
                  <a:lnTo>
                    <a:pt x="6120" y="6029"/>
                  </a:lnTo>
                  <a:lnTo>
                    <a:pt x="6120" y="8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1766113" y="1927249"/>
              <a:ext cx="549567" cy="512248"/>
            </a:xfrm>
            <a:custGeom>
              <a:avLst/>
              <a:gdLst/>
              <a:ahLst/>
              <a:cxnLst/>
              <a:rect l="l" t="t" r="r" b="b"/>
              <a:pathLst>
                <a:path w="5213" h="4859" extrusionOk="0">
                  <a:moveTo>
                    <a:pt x="0" y="0"/>
                  </a:moveTo>
                  <a:lnTo>
                    <a:pt x="0" y="4134"/>
                  </a:lnTo>
                  <a:lnTo>
                    <a:pt x="5213" y="4858"/>
                  </a:lnTo>
                  <a:lnTo>
                    <a:pt x="5213" y="7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1065482" y="2314882"/>
              <a:ext cx="1250205" cy="271990"/>
            </a:xfrm>
            <a:custGeom>
              <a:avLst/>
              <a:gdLst/>
              <a:ahLst/>
              <a:cxnLst/>
              <a:rect l="l" t="t" r="r" b="b"/>
              <a:pathLst>
                <a:path w="11859" h="2580" extrusionOk="0">
                  <a:moveTo>
                    <a:pt x="0" y="1"/>
                  </a:moveTo>
                  <a:lnTo>
                    <a:pt x="0" y="933"/>
                  </a:lnTo>
                  <a:lnTo>
                    <a:pt x="11859" y="2579"/>
                  </a:lnTo>
                  <a:lnTo>
                    <a:pt x="11859" y="164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5"/>
            <p:cNvSpPr/>
            <p:nvPr/>
          </p:nvSpPr>
          <p:spPr>
            <a:xfrm>
              <a:off x="1765586" y="1431137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5"/>
            <p:cNvSpPr/>
            <p:nvPr/>
          </p:nvSpPr>
          <p:spPr>
            <a:xfrm>
              <a:off x="1765586" y="1473832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5"/>
            <p:cNvSpPr/>
            <p:nvPr/>
          </p:nvSpPr>
          <p:spPr>
            <a:xfrm>
              <a:off x="1765586" y="1516528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5"/>
            <p:cNvSpPr/>
            <p:nvPr/>
          </p:nvSpPr>
          <p:spPr>
            <a:xfrm>
              <a:off x="1765586" y="1559329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6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5"/>
            <p:cNvSpPr/>
            <p:nvPr/>
          </p:nvSpPr>
          <p:spPr>
            <a:xfrm>
              <a:off x="1765586" y="1602551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1765586" y="1645247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5"/>
            <p:cNvSpPr/>
            <p:nvPr/>
          </p:nvSpPr>
          <p:spPr>
            <a:xfrm>
              <a:off x="1765586" y="1687943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5"/>
            <p:cNvSpPr/>
            <p:nvPr/>
          </p:nvSpPr>
          <p:spPr>
            <a:xfrm>
              <a:off x="1765586" y="1730744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1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5"/>
            <p:cNvSpPr/>
            <p:nvPr/>
          </p:nvSpPr>
          <p:spPr>
            <a:xfrm>
              <a:off x="1765586" y="1773439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5"/>
            <p:cNvSpPr/>
            <p:nvPr/>
          </p:nvSpPr>
          <p:spPr>
            <a:xfrm>
              <a:off x="1765586" y="1816135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5"/>
            <p:cNvSpPr/>
            <p:nvPr/>
          </p:nvSpPr>
          <p:spPr>
            <a:xfrm>
              <a:off x="1765586" y="1858830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5"/>
            <p:cNvSpPr/>
            <p:nvPr/>
          </p:nvSpPr>
          <p:spPr>
            <a:xfrm>
              <a:off x="1064428" y="2446869"/>
              <a:ext cx="636646" cy="96672"/>
            </a:xfrm>
            <a:custGeom>
              <a:avLst/>
              <a:gdLst/>
              <a:ahLst/>
              <a:cxnLst/>
              <a:rect l="l" t="t" r="r" b="b"/>
              <a:pathLst>
                <a:path w="6039" h="917" extrusionOk="0">
                  <a:moveTo>
                    <a:pt x="10" y="0"/>
                  </a:moveTo>
                  <a:lnTo>
                    <a:pt x="0" y="81"/>
                  </a:lnTo>
                  <a:lnTo>
                    <a:pt x="6028" y="917"/>
                  </a:lnTo>
                  <a:lnTo>
                    <a:pt x="6038" y="8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5"/>
            <p:cNvSpPr/>
            <p:nvPr/>
          </p:nvSpPr>
          <p:spPr>
            <a:xfrm>
              <a:off x="1064428" y="2489565"/>
              <a:ext cx="636646" cy="96778"/>
            </a:xfrm>
            <a:custGeom>
              <a:avLst/>
              <a:gdLst/>
              <a:ahLst/>
              <a:cxnLst/>
              <a:rect l="l" t="t" r="r" b="b"/>
              <a:pathLst>
                <a:path w="6039" h="918" extrusionOk="0">
                  <a:moveTo>
                    <a:pt x="10" y="0"/>
                  </a:moveTo>
                  <a:lnTo>
                    <a:pt x="0" y="81"/>
                  </a:lnTo>
                  <a:lnTo>
                    <a:pt x="6028" y="917"/>
                  </a:lnTo>
                  <a:lnTo>
                    <a:pt x="6038" y="8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5"/>
            <p:cNvSpPr/>
            <p:nvPr/>
          </p:nvSpPr>
          <p:spPr>
            <a:xfrm>
              <a:off x="1064428" y="2532260"/>
              <a:ext cx="636646" cy="96778"/>
            </a:xfrm>
            <a:custGeom>
              <a:avLst/>
              <a:gdLst/>
              <a:ahLst/>
              <a:cxnLst/>
              <a:rect l="l" t="t" r="r" b="b"/>
              <a:pathLst>
                <a:path w="6039" h="918" extrusionOk="0">
                  <a:moveTo>
                    <a:pt x="10" y="1"/>
                  </a:moveTo>
                  <a:lnTo>
                    <a:pt x="0" y="87"/>
                  </a:lnTo>
                  <a:lnTo>
                    <a:pt x="6028" y="917"/>
                  </a:lnTo>
                  <a:lnTo>
                    <a:pt x="6038" y="83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5"/>
            <p:cNvSpPr/>
            <p:nvPr/>
          </p:nvSpPr>
          <p:spPr>
            <a:xfrm>
              <a:off x="1064428" y="2574956"/>
              <a:ext cx="636646" cy="96778"/>
            </a:xfrm>
            <a:custGeom>
              <a:avLst/>
              <a:gdLst/>
              <a:ahLst/>
              <a:cxnLst/>
              <a:rect l="l" t="t" r="r" b="b"/>
              <a:pathLst>
                <a:path w="6039" h="918" extrusionOk="0">
                  <a:moveTo>
                    <a:pt x="10" y="1"/>
                  </a:moveTo>
                  <a:lnTo>
                    <a:pt x="0" y="87"/>
                  </a:lnTo>
                  <a:lnTo>
                    <a:pt x="6028" y="918"/>
                  </a:lnTo>
                  <a:lnTo>
                    <a:pt x="6038" y="837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5"/>
            <p:cNvSpPr/>
            <p:nvPr/>
          </p:nvSpPr>
          <p:spPr>
            <a:xfrm>
              <a:off x="1064428" y="2617757"/>
              <a:ext cx="636646" cy="97305"/>
            </a:xfrm>
            <a:custGeom>
              <a:avLst/>
              <a:gdLst/>
              <a:ahLst/>
              <a:cxnLst/>
              <a:rect l="l" t="t" r="r" b="b"/>
              <a:pathLst>
                <a:path w="6039" h="923" extrusionOk="0">
                  <a:moveTo>
                    <a:pt x="10" y="0"/>
                  </a:moveTo>
                  <a:lnTo>
                    <a:pt x="0" y="86"/>
                  </a:lnTo>
                  <a:lnTo>
                    <a:pt x="6028" y="922"/>
                  </a:lnTo>
                  <a:lnTo>
                    <a:pt x="6038" y="8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5"/>
            <p:cNvSpPr/>
            <p:nvPr/>
          </p:nvSpPr>
          <p:spPr>
            <a:xfrm>
              <a:off x="1064428" y="2660452"/>
              <a:ext cx="636646" cy="97305"/>
            </a:xfrm>
            <a:custGeom>
              <a:avLst/>
              <a:gdLst/>
              <a:ahLst/>
              <a:cxnLst/>
              <a:rect l="l" t="t" r="r" b="b"/>
              <a:pathLst>
                <a:path w="6039" h="923" extrusionOk="0">
                  <a:moveTo>
                    <a:pt x="10" y="0"/>
                  </a:moveTo>
                  <a:lnTo>
                    <a:pt x="0" y="86"/>
                  </a:lnTo>
                  <a:lnTo>
                    <a:pt x="6028" y="922"/>
                  </a:lnTo>
                  <a:lnTo>
                    <a:pt x="6038" y="8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5"/>
            <p:cNvSpPr/>
            <p:nvPr/>
          </p:nvSpPr>
          <p:spPr>
            <a:xfrm>
              <a:off x="1765586" y="2544067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1"/>
                  </a:lnTo>
                  <a:lnTo>
                    <a:pt x="5213" y="805"/>
                  </a:lnTo>
                  <a:lnTo>
                    <a:pt x="5223" y="71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5"/>
            <p:cNvSpPr/>
            <p:nvPr/>
          </p:nvSpPr>
          <p:spPr>
            <a:xfrm>
              <a:off x="1765586" y="2586763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1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5"/>
            <p:cNvSpPr/>
            <p:nvPr/>
          </p:nvSpPr>
          <p:spPr>
            <a:xfrm>
              <a:off x="1765586" y="2629459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1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5"/>
            <p:cNvSpPr/>
            <p:nvPr/>
          </p:nvSpPr>
          <p:spPr>
            <a:xfrm>
              <a:off x="1765586" y="2672154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5"/>
            <p:cNvSpPr/>
            <p:nvPr/>
          </p:nvSpPr>
          <p:spPr>
            <a:xfrm>
              <a:off x="1765586" y="2714955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6"/>
                  </a:lnTo>
                  <a:lnTo>
                    <a:pt x="5213" y="805"/>
                  </a:lnTo>
                  <a:lnTo>
                    <a:pt x="5223" y="7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5"/>
            <p:cNvSpPr/>
            <p:nvPr/>
          </p:nvSpPr>
          <p:spPr>
            <a:xfrm>
              <a:off x="1765586" y="2757651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6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5"/>
            <p:cNvSpPr/>
            <p:nvPr/>
          </p:nvSpPr>
          <p:spPr>
            <a:xfrm>
              <a:off x="2059290" y="2862334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6"/>
                  </a:lnTo>
                  <a:lnTo>
                    <a:pt x="2427" y="421"/>
                  </a:lnTo>
                  <a:lnTo>
                    <a:pt x="2437" y="34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5"/>
            <p:cNvSpPr/>
            <p:nvPr/>
          </p:nvSpPr>
          <p:spPr>
            <a:xfrm>
              <a:off x="2059290" y="2905029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7"/>
                  </a:lnTo>
                  <a:lnTo>
                    <a:pt x="2427" y="421"/>
                  </a:lnTo>
                  <a:lnTo>
                    <a:pt x="2437" y="34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5"/>
            <p:cNvSpPr/>
            <p:nvPr/>
          </p:nvSpPr>
          <p:spPr>
            <a:xfrm>
              <a:off x="2059290" y="2948252"/>
              <a:ext cx="256915" cy="43961"/>
            </a:xfrm>
            <a:custGeom>
              <a:avLst/>
              <a:gdLst/>
              <a:ahLst/>
              <a:cxnLst/>
              <a:rect l="l" t="t" r="r" b="b"/>
              <a:pathLst>
                <a:path w="2437" h="417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16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5"/>
            <p:cNvSpPr/>
            <p:nvPr/>
          </p:nvSpPr>
          <p:spPr>
            <a:xfrm>
              <a:off x="2059290" y="2990948"/>
              <a:ext cx="256915" cy="43961"/>
            </a:xfrm>
            <a:custGeom>
              <a:avLst/>
              <a:gdLst/>
              <a:ahLst/>
              <a:cxnLst/>
              <a:rect l="l" t="t" r="r" b="b"/>
              <a:pathLst>
                <a:path w="2437" h="417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16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5"/>
            <p:cNvSpPr/>
            <p:nvPr/>
          </p:nvSpPr>
          <p:spPr>
            <a:xfrm>
              <a:off x="2059290" y="3033749"/>
              <a:ext cx="256915" cy="43856"/>
            </a:xfrm>
            <a:custGeom>
              <a:avLst/>
              <a:gdLst/>
              <a:ahLst/>
              <a:cxnLst/>
              <a:rect l="l" t="t" r="r" b="b"/>
              <a:pathLst>
                <a:path w="2437" h="416" extrusionOk="0">
                  <a:moveTo>
                    <a:pt x="11" y="0"/>
                  </a:moveTo>
                  <a:lnTo>
                    <a:pt x="0" y="81"/>
                  </a:lnTo>
                  <a:lnTo>
                    <a:pt x="2427" y="416"/>
                  </a:lnTo>
                  <a:lnTo>
                    <a:pt x="2437" y="33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5"/>
            <p:cNvSpPr/>
            <p:nvPr/>
          </p:nvSpPr>
          <p:spPr>
            <a:xfrm>
              <a:off x="2059290" y="3076444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1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5"/>
            <p:cNvSpPr/>
            <p:nvPr/>
          </p:nvSpPr>
          <p:spPr>
            <a:xfrm>
              <a:off x="2059290" y="3119140"/>
              <a:ext cx="256915" cy="44488"/>
            </a:xfrm>
            <a:custGeom>
              <a:avLst/>
              <a:gdLst/>
              <a:ahLst/>
              <a:cxnLst/>
              <a:rect l="l" t="t" r="r" b="b"/>
              <a:pathLst>
                <a:path w="2437" h="422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5"/>
            <p:cNvSpPr/>
            <p:nvPr/>
          </p:nvSpPr>
          <p:spPr>
            <a:xfrm>
              <a:off x="2059290" y="3161835"/>
              <a:ext cx="256915" cy="44488"/>
            </a:xfrm>
            <a:custGeom>
              <a:avLst/>
              <a:gdLst/>
              <a:ahLst/>
              <a:cxnLst/>
              <a:rect l="l" t="t" r="r" b="b"/>
              <a:pathLst>
                <a:path w="2437" h="422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5"/>
            <p:cNvSpPr/>
            <p:nvPr/>
          </p:nvSpPr>
          <p:spPr>
            <a:xfrm>
              <a:off x="2059290" y="3204636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1"/>
                  </a:lnTo>
                  <a:lnTo>
                    <a:pt x="2427" y="421"/>
                  </a:lnTo>
                  <a:lnTo>
                    <a:pt x="2437" y="33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5"/>
            <p:cNvSpPr/>
            <p:nvPr/>
          </p:nvSpPr>
          <p:spPr>
            <a:xfrm>
              <a:off x="2059290" y="3247332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1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5"/>
            <p:cNvSpPr/>
            <p:nvPr/>
          </p:nvSpPr>
          <p:spPr>
            <a:xfrm>
              <a:off x="2059290" y="3290027"/>
              <a:ext cx="256915" cy="44488"/>
            </a:xfrm>
            <a:custGeom>
              <a:avLst/>
              <a:gdLst/>
              <a:ahLst/>
              <a:cxnLst/>
              <a:rect l="l" t="t" r="r" b="b"/>
              <a:pathLst>
                <a:path w="2437" h="422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5"/>
            <p:cNvSpPr/>
            <p:nvPr/>
          </p:nvSpPr>
          <p:spPr>
            <a:xfrm>
              <a:off x="1765586" y="2821747"/>
              <a:ext cx="256388" cy="44383"/>
            </a:xfrm>
            <a:custGeom>
              <a:avLst/>
              <a:gdLst/>
              <a:ahLst/>
              <a:cxnLst/>
              <a:rect l="l" t="t" r="r" b="b"/>
              <a:pathLst>
                <a:path w="2432" h="421" extrusionOk="0">
                  <a:moveTo>
                    <a:pt x="16" y="0"/>
                  </a:moveTo>
                  <a:lnTo>
                    <a:pt x="0" y="86"/>
                  </a:lnTo>
                  <a:lnTo>
                    <a:pt x="2422" y="421"/>
                  </a:lnTo>
                  <a:lnTo>
                    <a:pt x="2432" y="33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5"/>
            <p:cNvSpPr/>
            <p:nvPr/>
          </p:nvSpPr>
          <p:spPr>
            <a:xfrm>
              <a:off x="1765586" y="2864442"/>
              <a:ext cx="256388" cy="44383"/>
            </a:xfrm>
            <a:custGeom>
              <a:avLst/>
              <a:gdLst/>
              <a:ahLst/>
              <a:cxnLst/>
              <a:rect l="l" t="t" r="r" b="b"/>
              <a:pathLst>
                <a:path w="2432" h="421" extrusionOk="0">
                  <a:moveTo>
                    <a:pt x="16" y="0"/>
                  </a:moveTo>
                  <a:lnTo>
                    <a:pt x="0" y="87"/>
                  </a:lnTo>
                  <a:lnTo>
                    <a:pt x="2422" y="421"/>
                  </a:lnTo>
                  <a:lnTo>
                    <a:pt x="2432" y="34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5"/>
            <p:cNvSpPr/>
            <p:nvPr/>
          </p:nvSpPr>
          <p:spPr>
            <a:xfrm>
              <a:off x="1765586" y="2907138"/>
              <a:ext cx="256388" cy="44488"/>
            </a:xfrm>
            <a:custGeom>
              <a:avLst/>
              <a:gdLst/>
              <a:ahLst/>
              <a:cxnLst/>
              <a:rect l="l" t="t" r="r" b="b"/>
              <a:pathLst>
                <a:path w="2432" h="422" extrusionOk="0">
                  <a:moveTo>
                    <a:pt x="16" y="1"/>
                  </a:moveTo>
                  <a:lnTo>
                    <a:pt x="0" y="87"/>
                  </a:lnTo>
                  <a:lnTo>
                    <a:pt x="2422" y="421"/>
                  </a:lnTo>
                  <a:lnTo>
                    <a:pt x="2432" y="34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5"/>
            <p:cNvSpPr/>
            <p:nvPr/>
          </p:nvSpPr>
          <p:spPr>
            <a:xfrm>
              <a:off x="1765586" y="2949833"/>
              <a:ext cx="256388" cy="44488"/>
            </a:xfrm>
            <a:custGeom>
              <a:avLst/>
              <a:gdLst/>
              <a:ahLst/>
              <a:cxnLst/>
              <a:rect l="l" t="t" r="r" b="b"/>
              <a:pathLst>
                <a:path w="2432" h="422" extrusionOk="0">
                  <a:moveTo>
                    <a:pt x="16" y="1"/>
                  </a:moveTo>
                  <a:lnTo>
                    <a:pt x="0" y="87"/>
                  </a:lnTo>
                  <a:lnTo>
                    <a:pt x="2422" y="421"/>
                  </a:lnTo>
                  <a:lnTo>
                    <a:pt x="2432" y="34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5"/>
            <p:cNvSpPr/>
            <p:nvPr/>
          </p:nvSpPr>
          <p:spPr>
            <a:xfrm>
              <a:off x="1765586" y="2992634"/>
              <a:ext cx="256388" cy="44383"/>
            </a:xfrm>
            <a:custGeom>
              <a:avLst/>
              <a:gdLst/>
              <a:ahLst/>
              <a:cxnLst/>
              <a:rect l="l" t="t" r="r" b="b"/>
              <a:pathLst>
                <a:path w="2432" h="421" extrusionOk="0">
                  <a:moveTo>
                    <a:pt x="16" y="0"/>
                  </a:moveTo>
                  <a:lnTo>
                    <a:pt x="0" y="86"/>
                  </a:lnTo>
                  <a:lnTo>
                    <a:pt x="2422" y="421"/>
                  </a:lnTo>
                  <a:lnTo>
                    <a:pt x="2432" y="34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5"/>
            <p:cNvSpPr/>
            <p:nvPr/>
          </p:nvSpPr>
          <p:spPr>
            <a:xfrm>
              <a:off x="1765586" y="3035857"/>
              <a:ext cx="256388" cy="43856"/>
            </a:xfrm>
            <a:custGeom>
              <a:avLst/>
              <a:gdLst/>
              <a:ahLst/>
              <a:cxnLst/>
              <a:rect l="l" t="t" r="r" b="b"/>
              <a:pathLst>
                <a:path w="2432" h="416" extrusionOk="0">
                  <a:moveTo>
                    <a:pt x="16" y="0"/>
                  </a:moveTo>
                  <a:lnTo>
                    <a:pt x="0" y="81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5"/>
            <p:cNvSpPr/>
            <p:nvPr/>
          </p:nvSpPr>
          <p:spPr>
            <a:xfrm>
              <a:off x="1765586" y="3078553"/>
              <a:ext cx="256388" cy="43961"/>
            </a:xfrm>
            <a:custGeom>
              <a:avLst/>
              <a:gdLst/>
              <a:ahLst/>
              <a:cxnLst/>
              <a:rect l="l" t="t" r="r" b="b"/>
              <a:pathLst>
                <a:path w="2432" h="417" extrusionOk="0">
                  <a:moveTo>
                    <a:pt x="16" y="1"/>
                  </a:moveTo>
                  <a:lnTo>
                    <a:pt x="0" y="82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5"/>
            <p:cNvSpPr/>
            <p:nvPr/>
          </p:nvSpPr>
          <p:spPr>
            <a:xfrm>
              <a:off x="1765586" y="3121248"/>
              <a:ext cx="256388" cy="43961"/>
            </a:xfrm>
            <a:custGeom>
              <a:avLst/>
              <a:gdLst/>
              <a:ahLst/>
              <a:cxnLst/>
              <a:rect l="l" t="t" r="r" b="b"/>
              <a:pathLst>
                <a:path w="2432" h="417" extrusionOk="0">
                  <a:moveTo>
                    <a:pt x="16" y="1"/>
                  </a:moveTo>
                  <a:lnTo>
                    <a:pt x="0" y="82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5"/>
            <p:cNvSpPr/>
            <p:nvPr/>
          </p:nvSpPr>
          <p:spPr>
            <a:xfrm>
              <a:off x="1765586" y="3164049"/>
              <a:ext cx="256388" cy="43856"/>
            </a:xfrm>
            <a:custGeom>
              <a:avLst/>
              <a:gdLst/>
              <a:ahLst/>
              <a:cxnLst/>
              <a:rect l="l" t="t" r="r" b="b"/>
              <a:pathLst>
                <a:path w="2432" h="416" extrusionOk="0">
                  <a:moveTo>
                    <a:pt x="16" y="0"/>
                  </a:moveTo>
                  <a:lnTo>
                    <a:pt x="0" y="81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5"/>
            <p:cNvSpPr/>
            <p:nvPr/>
          </p:nvSpPr>
          <p:spPr>
            <a:xfrm>
              <a:off x="1765586" y="3206745"/>
              <a:ext cx="256388" cy="43856"/>
            </a:xfrm>
            <a:custGeom>
              <a:avLst/>
              <a:gdLst/>
              <a:ahLst/>
              <a:cxnLst/>
              <a:rect l="l" t="t" r="r" b="b"/>
              <a:pathLst>
                <a:path w="2432" h="416" extrusionOk="0">
                  <a:moveTo>
                    <a:pt x="16" y="0"/>
                  </a:moveTo>
                  <a:lnTo>
                    <a:pt x="0" y="81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5"/>
            <p:cNvSpPr/>
            <p:nvPr/>
          </p:nvSpPr>
          <p:spPr>
            <a:xfrm>
              <a:off x="1765586" y="3249440"/>
              <a:ext cx="256388" cy="44488"/>
            </a:xfrm>
            <a:custGeom>
              <a:avLst/>
              <a:gdLst/>
              <a:ahLst/>
              <a:cxnLst/>
              <a:rect l="l" t="t" r="r" b="b"/>
              <a:pathLst>
                <a:path w="2432" h="422" extrusionOk="0">
                  <a:moveTo>
                    <a:pt x="16" y="1"/>
                  </a:moveTo>
                  <a:lnTo>
                    <a:pt x="0" y="82"/>
                  </a:lnTo>
                  <a:lnTo>
                    <a:pt x="2422" y="421"/>
                  </a:lnTo>
                  <a:lnTo>
                    <a:pt x="2432" y="33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5"/>
            <p:cNvSpPr/>
            <p:nvPr/>
          </p:nvSpPr>
          <p:spPr>
            <a:xfrm>
              <a:off x="1409367" y="1877595"/>
              <a:ext cx="301825" cy="50814"/>
            </a:xfrm>
            <a:custGeom>
              <a:avLst/>
              <a:gdLst/>
              <a:ahLst/>
              <a:cxnLst/>
              <a:rect l="l" t="t" r="r" b="b"/>
              <a:pathLst>
                <a:path w="2863" h="482" extrusionOk="0">
                  <a:moveTo>
                    <a:pt x="16" y="0"/>
                  </a:moveTo>
                  <a:lnTo>
                    <a:pt x="1" y="86"/>
                  </a:lnTo>
                  <a:lnTo>
                    <a:pt x="2853" y="481"/>
                  </a:lnTo>
                  <a:lnTo>
                    <a:pt x="2863" y="39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5"/>
            <p:cNvSpPr/>
            <p:nvPr/>
          </p:nvSpPr>
          <p:spPr>
            <a:xfrm>
              <a:off x="1409367" y="1920291"/>
              <a:ext cx="301825" cy="50814"/>
            </a:xfrm>
            <a:custGeom>
              <a:avLst/>
              <a:gdLst/>
              <a:ahLst/>
              <a:cxnLst/>
              <a:rect l="l" t="t" r="r" b="b"/>
              <a:pathLst>
                <a:path w="2863" h="482" extrusionOk="0">
                  <a:moveTo>
                    <a:pt x="16" y="0"/>
                  </a:moveTo>
                  <a:lnTo>
                    <a:pt x="1" y="87"/>
                  </a:lnTo>
                  <a:lnTo>
                    <a:pt x="2853" y="482"/>
                  </a:lnTo>
                  <a:lnTo>
                    <a:pt x="2863" y="39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5"/>
            <p:cNvSpPr/>
            <p:nvPr/>
          </p:nvSpPr>
          <p:spPr>
            <a:xfrm>
              <a:off x="1409367" y="1962986"/>
              <a:ext cx="301825" cy="50814"/>
            </a:xfrm>
            <a:custGeom>
              <a:avLst/>
              <a:gdLst/>
              <a:ahLst/>
              <a:cxnLst/>
              <a:rect l="l" t="t" r="r" b="b"/>
              <a:pathLst>
                <a:path w="2863" h="482" extrusionOk="0">
                  <a:moveTo>
                    <a:pt x="16" y="1"/>
                  </a:moveTo>
                  <a:lnTo>
                    <a:pt x="1" y="87"/>
                  </a:lnTo>
                  <a:lnTo>
                    <a:pt x="2853" y="482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5"/>
            <p:cNvSpPr/>
            <p:nvPr/>
          </p:nvSpPr>
          <p:spPr>
            <a:xfrm>
              <a:off x="1409367" y="2005682"/>
              <a:ext cx="301825" cy="50919"/>
            </a:xfrm>
            <a:custGeom>
              <a:avLst/>
              <a:gdLst/>
              <a:ahLst/>
              <a:cxnLst/>
              <a:rect l="l" t="t" r="r" b="b"/>
              <a:pathLst>
                <a:path w="2863" h="483" extrusionOk="0">
                  <a:moveTo>
                    <a:pt x="16" y="1"/>
                  </a:moveTo>
                  <a:lnTo>
                    <a:pt x="1" y="87"/>
                  </a:lnTo>
                  <a:lnTo>
                    <a:pt x="2853" y="482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5"/>
            <p:cNvSpPr/>
            <p:nvPr/>
          </p:nvSpPr>
          <p:spPr>
            <a:xfrm>
              <a:off x="1409367" y="2049010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0"/>
                  </a:moveTo>
                  <a:lnTo>
                    <a:pt x="1" y="81"/>
                  </a:lnTo>
                  <a:lnTo>
                    <a:pt x="2853" y="476"/>
                  </a:lnTo>
                  <a:lnTo>
                    <a:pt x="2863" y="39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5"/>
            <p:cNvSpPr/>
            <p:nvPr/>
          </p:nvSpPr>
          <p:spPr>
            <a:xfrm>
              <a:off x="1409367" y="2091705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1"/>
                  </a:moveTo>
                  <a:lnTo>
                    <a:pt x="1" y="82"/>
                  </a:lnTo>
                  <a:lnTo>
                    <a:pt x="2853" y="477"/>
                  </a:lnTo>
                  <a:lnTo>
                    <a:pt x="2863" y="391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15"/>
            <p:cNvSpPr/>
            <p:nvPr/>
          </p:nvSpPr>
          <p:spPr>
            <a:xfrm>
              <a:off x="1409367" y="2134401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1"/>
                  </a:moveTo>
                  <a:lnTo>
                    <a:pt x="1" y="82"/>
                  </a:lnTo>
                  <a:lnTo>
                    <a:pt x="2853" y="477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5"/>
            <p:cNvSpPr/>
            <p:nvPr/>
          </p:nvSpPr>
          <p:spPr>
            <a:xfrm>
              <a:off x="1409367" y="2177202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0"/>
                  </a:moveTo>
                  <a:lnTo>
                    <a:pt x="1" y="81"/>
                  </a:lnTo>
                  <a:lnTo>
                    <a:pt x="2853" y="476"/>
                  </a:lnTo>
                  <a:lnTo>
                    <a:pt x="2863" y="39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5"/>
            <p:cNvSpPr/>
            <p:nvPr/>
          </p:nvSpPr>
          <p:spPr>
            <a:xfrm>
              <a:off x="1409367" y="2219898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0"/>
                  </a:moveTo>
                  <a:lnTo>
                    <a:pt x="1" y="81"/>
                  </a:lnTo>
                  <a:lnTo>
                    <a:pt x="2853" y="476"/>
                  </a:lnTo>
                  <a:lnTo>
                    <a:pt x="2863" y="39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5"/>
            <p:cNvSpPr/>
            <p:nvPr/>
          </p:nvSpPr>
          <p:spPr>
            <a:xfrm>
              <a:off x="1409367" y="2262593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1"/>
                  </a:moveTo>
                  <a:lnTo>
                    <a:pt x="1" y="82"/>
                  </a:lnTo>
                  <a:lnTo>
                    <a:pt x="2853" y="477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5"/>
            <p:cNvSpPr/>
            <p:nvPr/>
          </p:nvSpPr>
          <p:spPr>
            <a:xfrm>
              <a:off x="1409367" y="2305289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1"/>
                  </a:moveTo>
                  <a:lnTo>
                    <a:pt x="1" y="82"/>
                  </a:lnTo>
                  <a:lnTo>
                    <a:pt x="2853" y="477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1064428" y="1830050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0"/>
                  </a:moveTo>
                  <a:lnTo>
                    <a:pt x="0" y="81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5"/>
            <p:cNvSpPr/>
            <p:nvPr/>
          </p:nvSpPr>
          <p:spPr>
            <a:xfrm>
              <a:off x="1064428" y="1872746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1"/>
                  </a:moveTo>
                  <a:lnTo>
                    <a:pt x="0" y="82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5"/>
            <p:cNvSpPr/>
            <p:nvPr/>
          </p:nvSpPr>
          <p:spPr>
            <a:xfrm>
              <a:off x="1064428" y="1915441"/>
              <a:ext cx="301298" cy="50392"/>
            </a:xfrm>
            <a:custGeom>
              <a:avLst/>
              <a:gdLst/>
              <a:ahLst/>
              <a:cxnLst/>
              <a:rect l="l" t="t" r="r" b="b"/>
              <a:pathLst>
                <a:path w="2858" h="478" extrusionOk="0">
                  <a:moveTo>
                    <a:pt x="15" y="1"/>
                  </a:moveTo>
                  <a:lnTo>
                    <a:pt x="0" y="82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5"/>
            <p:cNvSpPr/>
            <p:nvPr/>
          </p:nvSpPr>
          <p:spPr>
            <a:xfrm>
              <a:off x="1064428" y="1958242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0"/>
                  </a:moveTo>
                  <a:lnTo>
                    <a:pt x="0" y="81"/>
                  </a:lnTo>
                  <a:lnTo>
                    <a:pt x="2847" y="476"/>
                  </a:lnTo>
                  <a:lnTo>
                    <a:pt x="2857" y="39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5"/>
            <p:cNvSpPr/>
            <p:nvPr/>
          </p:nvSpPr>
          <p:spPr>
            <a:xfrm>
              <a:off x="1064428" y="2000938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0"/>
                  </a:moveTo>
                  <a:lnTo>
                    <a:pt x="0" y="87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5"/>
            <p:cNvSpPr/>
            <p:nvPr/>
          </p:nvSpPr>
          <p:spPr>
            <a:xfrm>
              <a:off x="1064428" y="2043633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1"/>
                  </a:moveTo>
                  <a:lnTo>
                    <a:pt x="0" y="87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5"/>
            <p:cNvSpPr/>
            <p:nvPr/>
          </p:nvSpPr>
          <p:spPr>
            <a:xfrm>
              <a:off x="1064428" y="2086329"/>
              <a:ext cx="301298" cy="50392"/>
            </a:xfrm>
            <a:custGeom>
              <a:avLst/>
              <a:gdLst/>
              <a:ahLst/>
              <a:cxnLst/>
              <a:rect l="l" t="t" r="r" b="b"/>
              <a:pathLst>
                <a:path w="2858" h="478" extrusionOk="0">
                  <a:moveTo>
                    <a:pt x="15" y="1"/>
                  </a:moveTo>
                  <a:lnTo>
                    <a:pt x="0" y="87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5"/>
            <p:cNvSpPr/>
            <p:nvPr/>
          </p:nvSpPr>
          <p:spPr>
            <a:xfrm>
              <a:off x="1064428" y="2129130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0"/>
                  </a:moveTo>
                  <a:lnTo>
                    <a:pt x="0" y="86"/>
                  </a:lnTo>
                  <a:lnTo>
                    <a:pt x="2847" y="476"/>
                  </a:lnTo>
                  <a:lnTo>
                    <a:pt x="2857" y="39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1064428" y="2171826"/>
              <a:ext cx="301298" cy="50814"/>
            </a:xfrm>
            <a:custGeom>
              <a:avLst/>
              <a:gdLst/>
              <a:ahLst/>
              <a:cxnLst/>
              <a:rect l="l" t="t" r="r" b="b"/>
              <a:pathLst>
                <a:path w="2858" h="482" extrusionOk="0">
                  <a:moveTo>
                    <a:pt x="15" y="0"/>
                  </a:moveTo>
                  <a:lnTo>
                    <a:pt x="0" y="86"/>
                  </a:lnTo>
                  <a:lnTo>
                    <a:pt x="2847" y="482"/>
                  </a:lnTo>
                  <a:lnTo>
                    <a:pt x="2857" y="39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5"/>
            <p:cNvSpPr/>
            <p:nvPr/>
          </p:nvSpPr>
          <p:spPr>
            <a:xfrm>
              <a:off x="1064428" y="2214521"/>
              <a:ext cx="301298" cy="50814"/>
            </a:xfrm>
            <a:custGeom>
              <a:avLst/>
              <a:gdLst/>
              <a:ahLst/>
              <a:cxnLst/>
              <a:rect l="l" t="t" r="r" b="b"/>
              <a:pathLst>
                <a:path w="2858" h="482" extrusionOk="0">
                  <a:moveTo>
                    <a:pt x="15" y="1"/>
                  </a:moveTo>
                  <a:lnTo>
                    <a:pt x="0" y="87"/>
                  </a:lnTo>
                  <a:lnTo>
                    <a:pt x="2847" y="482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5"/>
            <p:cNvSpPr/>
            <p:nvPr/>
          </p:nvSpPr>
          <p:spPr>
            <a:xfrm>
              <a:off x="1064428" y="2257217"/>
              <a:ext cx="301298" cy="50919"/>
            </a:xfrm>
            <a:custGeom>
              <a:avLst/>
              <a:gdLst/>
              <a:ahLst/>
              <a:cxnLst/>
              <a:rect l="l" t="t" r="r" b="b"/>
              <a:pathLst>
                <a:path w="2858" h="483" extrusionOk="0">
                  <a:moveTo>
                    <a:pt x="15" y="1"/>
                  </a:moveTo>
                  <a:lnTo>
                    <a:pt x="0" y="87"/>
                  </a:lnTo>
                  <a:lnTo>
                    <a:pt x="2847" y="482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5"/>
            <p:cNvSpPr/>
            <p:nvPr/>
          </p:nvSpPr>
          <p:spPr>
            <a:xfrm>
              <a:off x="1766113" y="3299621"/>
              <a:ext cx="549567" cy="149173"/>
            </a:xfrm>
            <a:custGeom>
              <a:avLst/>
              <a:gdLst/>
              <a:ahLst/>
              <a:cxnLst/>
              <a:rect l="l" t="t" r="r" b="b"/>
              <a:pathLst>
                <a:path w="5213" h="1415" extrusionOk="0">
                  <a:moveTo>
                    <a:pt x="0" y="1"/>
                  </a:moveTo>
                  <a:lnTo>
                    <a:pt x="0" y="690"/>
                  </a:lnTo>
                  <a:lnTo>
                    <a:pt x="5213" y="1414"/>
                  </a:lnTo>
                  <a:lnTo>
                    <a:pt x="5213" y="7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5"/>
            <p:cNvSpPr/>
            <p:nvPr/>
          </p:nvSpPr>
          <p:spPr>
            <a:xfrm>
              <a:off x="826808" y="2318888"/>
              <a:ext cx="441720" cy="637490"/>
            </a:xfrm>
            <a:custGeom>
              <a:avLst/>
              <a:gdLst/>
              <a:ahLst/>
              <a:cxnLst/>
              <a:rect l="l" t="t" r="r" b="b"/>
              <a:pathLst>
                <a:path w="4190" h="6047" extrusionOk="0">
                  <a:moveTo>
                    <a:pt x="2175" y="1"/>
                  </a:moveTo>
                  <a:cubicBezTo>
                    <a:pt x="1886" y="1"/>
                    <a:pt x="551" y="1638"/>
                    <a:pt x="279" y="2004"/>
                  </a:cubicBezTo>
                  <a:cubicBezTo>
                    <a:pt x="0" y="2379"/>
                    <a:pt x="101" y="5135"/>
                    <a:pt x="101" y="5135"/>
                  </a:cubicBezTo>
                  <a:lnTo>
                    <a:pt x="1185" y="6047"/>
                  </a:lnTo>
                  <a:cubicBezTo>
                    <a:pt x="2989" y="5302"/>
                    <a:pt x="2543" y="3397"/>
                    <a:pt x="2543" y="3397"/>
                  </a:cubicBezTo>
                  <a:cubicBezTo>
                    <a:pt x="2543" y="3397"/>
                    <a:pt x="4189" y="2779"/>
                    <a:pt x="4169" y="2587"/>
                  </a:cubicBezTo>
                  <a:cubicBezTo>
                    <a:pt x="4165" y="2531"/>
                    <a:pt x="4035" y="2512"/>
                    <a:pt x="3852" y="2512"/>
                  </a:cubicBezTo>
                  <a:cubicBezTo>
                    <a:pt x="3400" y="2512"/>
                    <a:pt x="2624" y="2632"/>
                    <a:pt x="2624" y="2632"/>
                  </a:cubicBezTo>
                  <a:cubicBezTo>
                    <a:pt x="2624" y="2632"/>
                    <a:pt x="4128" y="1695"/>
                    <a:pt x="4037" y="1447"/>
                  </a:cubicBezTo>
                  <a:cubicBezTo>
                    <a:pt x="4026" y="1415"/>
                    <a:pt x="3987" y="1401"/>
                    <a:pt x="3927" y="1401"/>
                  </a:cubicBezTo>
                  <a:cubicBezTo>
                    <a:pt x="3528" y="1401"/>
                    <a:pt x="2219" y="2025"/>
                    <a:pt x="2219" y="2025"/>
                  </a:cubicBezTo>
                  <a:cubicBezTo>
                    <a:pt x="2219" y="2025"/>
                    <a:pt x="3703" y="434"/>
                    <a:pt x="3470" y="292"/>
                  </a:cubicBezTo>
                  <a:cubicBezTo>
                    <a:pt x="3460" y="286"/>
                    <a:pt x="3447" y="283"/>
                    <a:pt x="3431" y="283"/>
                  </a:cubicBezTo>
                  <a:cubicBezTo>
                    <a:pt x="3081" y="283"/>
                    <a:pt x="1434" y="1731"/>
                    <a:pt x="1434" y="1731"/>
                  </a:cubicBezTo>
                  <a:cubicBezTo>
                    <a:pt x="1434" y="1731"/>
                    <a:pt x="2442" y="79"/>
                    <a:pt x="2193" y="3"/>
                  </a:cubicBezTo>
                  <a:cubicBezTo>
                    <a:pt x="2188" y="2"/>
                    <a:pt x="2182" y="1"/>
                    <a:pt x="2175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5"/>
            <p:cNvSpPr/>
            <p:nvPr/>
          </p:nvSpPr>
          <p:spPr>
            <a:xfrm>
              <a:off x="3492601" y="2318888"/>
              <a:ext cx="441720" cy="637490"/>
            </a:xfrm>
            <a:custGeom>
              <a:avLst/>
              <a:gdLst/>
              <a:ahLst/>
              <a:cxnLst/>
              <a:rect l="l" t="t" r="r" b="b"/>
              <a:pathLst>
                <a:path w="4190" h="6047" extrusionOk="0">
                  <a:moveTo>
                    <a:pt x="2015" y="1"/>
                  </a:moveTo>
                  <a:cubicBezTo>
                    <a:pt x="2008" y="1"/>
                    <a:pt x="2002" y="2"/>
                    <a:pt x="1996" y="3"/>
                  </a:cubicBezTo>
                  <a:cubicBezTo>
                    <a:pt x="1748" y="79"/>
                    <a:pt x="2756" y="1731"/>
                    <a:pt x="2756" y="1731"/>
                  </a:cubicBezTo>
                  <a:cubicBezTo>
                    <a:pt x="2756" y="1731"/>
                    <a:pt x="1109" y="283"/>
                    <a:pt x="759" y="283"/>
                  </a:cubicBezTo>
                  <a:cubicBezTo>
                    <a:pt x="743" y="283"/>
                    <a:pt x="730" y="286"/>
                    <a:pt x="720" y="292"/>
                  </a:cubicBezTo>
                  <a:cubicBezTo>
                    <a:pt x="487" y="434"/>
                    <a:pt x="1971" y="2025"/>
                    <a:pt x="1971" y="2025"/>
                  </a:cubicBezTo>
                  <a:cubicBezTo>
                    <a:pt x="1971" y="2025"/>
                    <a:pt x="662" y="1401"/>
                    <a:pt x="263" y="1401"/>
                  </a:cubicBezTo>
                  <a:cubicBezTo>
                    <a:pt x="203" y="1401"/>
                    <a:pt x="164" y="1415"/>
                    <a:pt x="152" y="1447"/>
                  </a:cubicBezTo>
                  <a:cubicBezTo>
                    <a:pt x="61" y="1695"/>
                    <a:pt x="1566" y="2632"/>
                    <a:pt x="1566" y="2632"/>
                  </a:cubicBezTo>
                  <a:cubicBezTo>
                    <a:pt x="1566" y="2632"/>
                    <a:pt x="790" y="2512"/>
                    <a:pt x="338" y="2512"/>
                  </a:cubicBezTo>
                  <a:cubicBezTo>
                    <a:pt x="155" y="2512"/>
                    <a:pt x="25" y="2531"/>
                    <a:pt x="21" y="2587"/>
                  </a:cubicBezTo>
                  <a:cubicBezTo>
                    <a:pt x="0" y="2779"/>
                    <a:pt x="1647" y="3397"/>
                    <a:pt x="1647" y="3397"/>
                  </a:cubicBezTo>
                  <a:cubicBezTo>
                    <a:pt x="1647" y="3397"/>
                    <a:pt x="1201" y="5302"/>
                    <a:pt x="3004" y="6047"/>
                  </a:cubicBezTo>
                  <a:lnTo>
                    <a:pt x="4088" y="5135"/>
                  </a:lnTo>
                  <a:cubicBezTo>
                    <a:pt x="4088" y="5135"/>
                    <a:pt x="4190" y="2379"/>
                    <a:pt x="3911" y="2004"/>
                  </a:cubicBezTo>
                  <a:cubicBezTo>
                    <a:pt x="3639" y="1638"/>
                    <a:pt x="2303" y="1"/>
                    <a:pt x="2015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Google Shape;1143;p25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A. </a:t>
            </a:r>
            <a:r>
              <a:rPr lang="fr-FR" dirty="0" err="1"/>
              <a:t>Harmful</a:t>
            </a:r>
            <a:r>
              <a:rPr lang="fr-FR" dirty="0"/>
              <a:t> but </a:t>
            </a:r>
            <a:r>
              <a:rPr lang="fr-FR" dirty="0" err="1"/>
              <a:t>legal</a:t>
            </a:r>
            <a:r>
              <a:rPr lang="fr-FR" dirty="0"/>
              <a:t> content</a:t>
            </a:r>
            <a:endParaRPr dirty="0"/>
          </a:p>
        </p:txBody>
      </p:sp>
      <p:grpSp>
        <p:nvGrpSpPr>
          <p:cNvPr id="1144" name="Google Shape;1144;p25"/>
          <p:cNvGrpSpPr/>
          <p:nvPr/>
        </p:nvGrpSpPr>
        <p:grpSpPr>
          <a:xfrm>
            <a:off x="4033351" y="1653800"/>
            <a:ext cx="4125292" cy="4653400"/>
            <a:chOff x="3038238" y="1253150"/>
            <a:chExt cx="3093969" cy="3490050"/>
          </a:xfrm>
        </p:grpSpPr>
        <p:sp>
          <p:nvSpPr>
            <p:cNvPr id="1145" name="Google Shape;1145;p25"/>
            <p:cNvSpPr/>
            <p:nvPr/>
          </p:nvSpPr>
          <p:spPr>
            <a:xfrm>
              <a:off x="4660455" y="2255309"/>
              <a:ext cx="56963" cy="63701"/>
            </a:xfrm>
            <a:custGeom>
              <a:avLst/>
              <a:gdLst/>
              <a:ahLst/>
              <a:cxnLst/>
              <a:rect l="l" t="t" r="r" b="b"/>
              <a:pathLst>
                <a:path w="558" h="624" extrusionOk="0">
                  <a:moveTo>
                    <a:pt x="76" y="507"/>
                  </a:moveTo>
                  <a:cubicBezTo>
                    <a:pt x="0" y="360"/>
                    <a:pt x="289" y="0"/>
                    <a:pt x="441" y="102"/>
                  </a:cubicBezTo>
                  <a:cubicBezTo>
                    <a:pt x="557" y="178"/>
                    <a:pt x="390" y="451"/>
                    <a:pt x="329" y="517"/>
                  </a:cubicBezTo>
                  <a:cubicBezTo>
                    <a:pt x="238" y="624"/>
                    <a:pt x="117" y="593"/>
                    <a:pt x="76" y="507"/>
                  </a:cubicBezTo>
                  <a:close/>
                </a:path>
              </a:pathLst>
            </a:custGeom>
            <a:solidFill>
              <a:srgbClr val="C6CDF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25"/>
            <p:cNvSpPr/>
            <p:nvPr/>
          </p:nvSpPr>
          <p:spPr>
            <a:xfrm>
              <a:off x="3038238" y="1811652"/>
              <a:ext cx="1015235" cy="627312"/>
            </a:xfrm>
            <a:custGeom>
              <a:avLst/>
              <a:gdLst/>
              <a:ahLst/>
              <a:cxnLst/>
              <a:rect l="l" t="t" r="r" b="b"/>
              <a:pathLst>
                <a:path w="9945" h="6145" extrusionOk="0">
                  <a:moveTo>
                    <a:pt x="9549" y="6145"/>
                  </a:moveTo>
                  <a:lnTo>
                    <a:pt x="395" y="6145"/>
                  </a:lnTo>
                  <a:cubicBezTo>
                    <a:pt x="178" y="6145"/>
                    <a:pt x="0" y="5967"/>
                    <a:pt x="0" y="5750"/>
                  </a:cubicBezTo>
                  <a:lnTo>
                    <a:pt x="0" y="400"/>
                  </a:lnTo>
                  <a:cubicBezTo>
                    <a:pt x="0" y="178"/>
                    <a:pt x="178" y="0"/>
                    <a:pt x="395" y="0"/>
                  </a:cubicBezTo>
                  <a:lnTo>
                    <a:pt x="9549" y="0"/>
                  </a:lnTo>
                  <a:cubicBezTo>
                    <a:pt x="9767" y="0"/>
                    <a:pt x="9944" y="178"/>
                    <a:pt x="9944" y="400"/>
                  </a:cubicBezTo>
                  <a:lnTo>
                    <a:pt x="9944" y="5750"/>
                  </a:lnTo>
                  <a:cubicBezTo>
                    <a:pt x="9944" y="5967"/>
                    <a:pt x="9767" y="6145"/>
                    <a:pt x="9549" y="61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25"/>
            <p:cNvSpPr/>
            <p:nvPr/>
          </p:nvSpPr>
          <p:spPr>
            <a:xfrm>
              <a:off x="3231585" y="1949159"/>
              <a:ext cx="495010" cy="102"/>
            </a:xfrm>
            <a:custGeom>
              <a:avLst/>
              <a:gdLst/>
              <a:ahLst/>
              <a:cxnLst/>
              <a:rect l="l" t="t" r="r" b="b"/>
              <a:pathLst>
                <a:path w="4849" h="1" fill="none" extrusionOk="0">
                  <a:moveTo>
                    <a:pt x="1" y="1"/>
                  </a:moveTo>
                  <a:lnTo>
                    <a:pt x="4849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25"/>
            <p:cNvSpPr/>
            <p:nvPr/>
          </p:nvSpPr>
          <p:spPr>
            <a:xfrm>
              <a:off x="3231585" y="2020516"/>
              <a:ext cx="495010" cy="102"/>
            </a:xfrm>
            <a:custGeom>
              <a:avLst/>
              <a:gdLst/>
              <a:ahLst/>
              <a:cxnLst/>
              <a:rect l="l" t="t" r="r" b="b"/>
              <a:pathLst>
                <a:path w="4849" h="1" fill="none" extrusionOk="0">
                  <a:moveTo>
                    <a:pt x="1" y="1"/>
                  </a:moveTo>
                  <a:lnTo>
                    <a:pt x="4849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25"/>
            <p:cNvSpPr/>
            <p:nvPr/>
          </p:nvSpPr>
          <p:spPr>
            <a:xfrm>
              <a:off x="3231585" y="2092383"/>
              <a:ext cx="204885" cy="102"/>
            </a:xfrm>
            <a:custGeom>
              <a:avLst/>
              <a:gdLst/>
              <a:ahLst/>
              <a:cxnLst/>
              <a:rect l="l" t="t" r="r" b="b"/>
              <a:pathLst>
                <a:path w="2007" h="1" fill="none" extrusionOk="0">
                  <a:moveTo>
                    <a:pt x="1" y="1"/>
                  </a:moveTo>
                  <a:lnTo>
                    <a:pt x="2007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25"/>
            <p:cNvSpPr/>
            <p:nvPr/>
          </p:nvSpPr>
          <p:spPr>
            <a:xfrm>
              <a:off x="3231585" y="2161187"/>
              <a:ext cx="495010" cy="102"/>
            </a:xfrm>
            <a:custGeom>
              <a:avLst/>
              <a:gdLst/>
              <a:ahLst/>
              <a:cxnLst/>
              <a:rect l="l" t="t" r="r" b="b"/>
              <a:pathLst>
                <a:path w="4849" h="1" fill="none" extrusionOk="0">
                  <a:moveTo>
                    <a:pt x="1" y="1"/>
                  </a:moveTo>
                  <a:lnTo>
                    <a:pt x="4849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25"/>
            <p:cNvSpPr/>
            <p:nvPr/>
          </p:nvSpPr>
          <p:spPr>
            <a:xfrm>
              <a:off x="3231585" y="2233055"/>
              <a:ext cx="495010" cy="102"/>
            </a:xfrm>
            <a:custGeom>
              <a:avLst/>
              <a:gdLst/>
              <a:ahLst/>
              <a:cxnLst/>
              <a:rect l="l" t="t" r="r" b="b"/>
              <a:pathLst>
                <a:path w="4849" h="1" fill="none" extrusionOk="0">
                  <a:moveTo>
                    <a:pt x="1" y="1"/>
                  </a:moveTo>
                  <a:lnTo>
                    <a:pt x="4849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25"/>
            <p:cNvSpPr/>
            <p:nvPr/>
          </p:nvSpPr>
          <p:spPr>
            <a:xfrm>
              <a:off x="3231585" y="2304411"/>
              <a:ext cx="204885" cy="102"/>
            </a:xfrm>
            <a:custGeom>
              <a:avLst/>
              <a:gdLst/>
              <a:ahLst/>
              <a:cxnLst/>
              <a:rect l="l" t="t" r="r" b="b"/>
              <a:pathLst>
                <a:path w="2007" h="1" fill="none" extrusionOk="0">
                  <a:moveTo>
                    <a:pt x="1" y="1"/>
                  </a:moveTo>
                  <a:lnTo>
                    <a:pt x="2007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25"/>
            <p:cNvSpPr/>
            <p:nvPr/>
          </p:nvSpPr>
          <p:spPr>
            <a:xfrm>
              <a:off x="4821237" y="3467965"/>
              <a:ext cx="722558" cy="359441"/>
            </a:xfrm>
            <a:custGeom>
              <a:avLst/>
              <a:gdLst/>
              <a:ahLst/>
              <a:cxnLst/>
              <a:rect l="l" t="t" r="r" b="b"/>
              <a:pathLst>
                <a:path w="7078" h="3521" extrusionOk="0">
                  <a:moveTo>
                    <a:pt x="6788" y="3521"/>
                  </a:moveTo>
                  <a:lnTo>
                    <a:pt x="289" y="3521"/>
                  </a:lnTo>
                  <a:cubicBezTo>
                    <a:pt x="132" y="3521"/>
                    <a:pt x="0" y="3394"/>
                    <a:pt x="0" y="3232"/>
                  </a:cubicBezTo>
                  <a:lnTo>
                    <a:pt x="0" y="289"/>
                  </a:lnTo>
                  <a:cubicBezTo>
                    <a:pt x="0" y="132"/>
                    <a:pt x="132" y="0"/>
                    <a:pt x="289" y="0"/>
                  </a:cubicBezTo>
                  <a:lnTo>
                    <a:pt x="6788" y="0"/>
                  </a:lnTo>
                  <a:cubicBezTo>
                    <a:pt x="6950" y="0"/>
                    <a:pt x="7077" y="132"/>
                    <a:pt x="7077" y="289"/>
                  </a:cubicBezTo>
                  <a:lnTo>
                    <a:pt x="7077" y="3232"/>
                  </a:lnTo>
                  <a:cubicBezTo>
                    <a:pt x="7077" y="3394"/>
                    <a:pt x="6950" y="3521"/>
                    <a:pt x="6788" y="35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25"/>
            <p:cNvSpPr/>
            <p:nvPr/>
          </p:nvSpPr>
          <p:spPr>
            <a:xfrm>
              <a:off x="4963950" y="3608126"/>
              <a:ext cx="74624" cy="99839"/>
            </a:xfrm>
            <a:custGeom>
              <a:avLst/>
              <a:gdLst/>
              <a:ahLst/>
              <a:cxnLst/>
              <a:rect l="l" t="t" r="r" b="b"/>
              <a:pathLst>
                <a:path w="731" h="978" extrusionOk="0">
                  <a:moveTo>
                    <a:pt x="1" y="0"/>
                  </a:moveTo>
                  <a:lnTo>
                    <a:pt x="730" y="0"/>
                  </a:lnTo>
                  <a:lnTo>
                    <a:pt x="730" y="203"/>
                  </a:lnTo>
                  <a:lnTo>
                    <a:pt x="254" y="203"/>
                  </a:lnTo>
                  <a:lnTo>
                    <a:pt x="254" y="420"/>
                  </a:lnTo>
                  <a:lnTo>
                    <a:pt x="690" y="420"/>
                  </a:lnTo>
                  <a:lnTo>
                    <a:pt x="690" y="623"/>
                  </a:lnTo>
                  <a:lnTo>
                    <a:pt x="254" y="623"/>
                  </a:lnTo>
                  <a:lnTo>
                    <a:pt x="254" y="978"/>
                  </a:lnTo>
                  <a:lnTo>
                    <a:pt x="1" y="97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25"/>
            <p:cNvSpPr/>
            <p:nvPr/>
          </p:nvSpPr>
          <p:spPr>
            <a:xfrm>
              <a:off x="5040003" y="3608126"/>
              <a:ext cx="111783" cy="99839"/>
            </a:xfrm>
            <a:custGeom>
              <a:avLst/>
              <a:gdLst/>
              <a:ahLst/>
              <a:cxnLst/>
              <a:rect l="l" t="t" r="r" b="b"/>
              <a:pathLst>
                <a:path w="1095" h="978" extrusionOk="0">
                  <a:moveTo>
                    <a:pt x="821" y="978"/>
                  </a:moveTo>
                  <a:lnTo>
                    <a:pt x="755" y="805"/>
                  </a:lnTo>
                  <a:lnTo>
                    <a:pt x="335" y="805"/>
                  </a:lnTo>
                  <a:lnTo>
                    <a:pt x="264" y="978"/>
                  </a:lnTo>
                  <a:lnTo>
                    <a:pt x="0" y="978"/>
                  </a:lnTo>
                  <a:lnTo>
                    <a:pt x="421" y="0"/>
                  </a:lnTo>
                  <a:lnTo>
                    <a:pt x="684" y="0"/>
                  </a:lnTo>
                  <a:lnTo>
                    <a:pt x="1094" y="978"/>
                  </a:lnTo>
                  <a:close/>
                  <a:moveTo>
                    <a:pt x="411" y="608"/>
                  </a:moveTo>
                  <a:lnTo>
                    <a:pt x="679" y="608"/>
                  </a:lnTo>
                  <a:lnTo>
                    <a:pt x="547" y="26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25"/>
            <p:cNvSpPr/>
            <p:nvPr/>
          </p:nvSpPr>
          <p:spPr>
            <a:xfrm>
              <a:off x="5159441" y="3608126"/>
              <a:ext cx="96266" cy="99839"/>
            </a:xfrm>
            <a:custGeom>
              <a:avLst/>
              <a:gdLst/>
              <a:ahLst/>
              <a:cxnLst/>
              <a:rect l="l" t="t" r="r" b="b"/>
              <a:pathLst>
                <a:path w="943" h="978" extrusionOk="0">
                  <a:moveTo>
                    <a:pt x="943" y="978"/>
                  </a:moveTo>
                  <a:lnTo>
                    <a:pt x="634" y="978"/>
                  </a:lnTo>
                  <a:lnTo>
                    <a:pt x="380" y="598"/>
                  </a:lnTo>
                  <a:lnTo>
                    <a:pt x="259" y="735"/>
                  </a:lnTo>
                  <a:lnTo>
                    <a:pt x="259" y="978"/>
                  </a:lnTo>
                  <a:lnTo>
                    <a:pt x="0" y="978"/>
                  </a:lnTo>
                  <a:lnTo>
                    <a:pt x="0" y="0"/>
                  </a:lnTo>
                  <a:lnTo>
                    <a:pt x="259" y="0"/>
                  </a:lnTo>
                  <a:lnTo>
                    <a:pt x="259" y="426"/>
                  </a:lnTo>
                  <a:lnTo>
                    <a:pt x="623" y="0"/>
                  </a:lnTo>
                  <a:lnTo>
                    <a:pt x="917" y="0"/>
                  </a:lnTo>
                  <a:lnTo>
                    <a:pt x="558" y="40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25"/>
            <p:cNvSpPr/>
            <p:nvPr/>
          </p:nvSpPr>
          <p:spPr>
            <a:xfrm>
              <a:off x="5264894" y="3608126"/>
              <a:ext cx="80239" cy="99839"/>
            </a:xfrm>
            <a:custGeom>
              <a:avLst/>
              <a:gdLst/>
              <a:ahLst/>
              <a:cxnLst/>
              <a:rect l="l" t="t" r="r" b="b"/>
              <a:pathLst>
                <a:path w="786" h="978" extrusionOk="0">
                  <a:moveTo>
                    <a:pt x="1" y="0"/>
                  </a:moveTo>
                  <a:lnTo>
                    <a:pt x="771" y="0"/>
                  </a:lnTo>
                  <a:lnTo>
                    <a:pt x="771" y="203"/>
                  </a:lnTo>
                  <a:lnTo>
                    <a:pt x="254" y="203"/>
                  </a:lnTo>
                  <a:lnTo>
                    <a:pt x="254" y="385"/>
                  </a:lnTo>
                  <a:lnTo>
                    <a:pt x="720" y="385"/>
                  </a:lnTo>
                  <a:lnTo>
                    <a:pt x="720" y="588"/>
                  </a:lnTo>
                  <a:lnTo>
                    <a:pt x="254" y="593"/>
                  </a:lnTo>
                  <a:lnTo>
                    <a:pt x="254" y="775"/>
                  </a:lnTo>
                  <a:lnTo>
                    <a:pt x="786" y="775"/>
                  </a:lnTo>
                  <a:lnTo>
                    <a:pt x="786" y="978"/>
                  </a:lnTo>
                  <a:lnTo>
                    <a:pt x="1" y="97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25"/>
            <p:cNvSpPr/>
            <p:nvPr/>
          </p:nvSpPr>
          <p:spPr>
            <a:xfrm>
              <a:off x="4574092" y="1423834"/>
              <a:ext cx="799530" cy="491846"/>
            </a:xfrm>
            <a:custGeom>
              <a:avLst/>
              <a:gdLst/>
              <a:ahLst/>
              <a:cxnLst/>
              <a:rect l="l" t="t" r="r" b="b"/>
              <a:pathLst>
                <a:path w="7832" h="4818" extrusionOk="0">
                  <a:moveTo>
                    <a:pt x="7517" y="4817"/>
                  </a:moveTo>
                  <a:lnTo>
                    <a:pt x="314" y="4817"/>
                  </a:lnTo>
                  <a:cubicBezTo>
                    <a:pt x="142" y="4817"/>
                    <a:pt x="0" y="4676"/>
                    <a:pt x="0" y="4503"/>
                  </a:cubicBezTo>
                  <a:lnTo>
                    <a:pt x="0" y="314"/>
                  </a:lnTo>
                  <a:cubicBezTo>
                    <a:pt x="0" y="142"/>
                    <a:pt x="142" y="0"/>
                    <a:pt x="314" y="0"/>
                  </a:cubicBezTo>
                  <a:lnTo>
                    <a:pt x="7517" y="0"/>
                  </a:lnTo>
                  <a:cubicBezTo>
                    <a:pt x="7690" y="0"/>
                    <a:pt x="7832" y="142"/>
                    <a:pt x="7832" y="314"/>
                  </a:cubicBezTo>
                  <a:lnTo>
                    <a:pt x="7832" y="4503"/>
                  </a:lnTo>
                  <a:cubicBezTo>
                    <a:pt x="7832" y="4676"/>
                    <a:pt x="7690" y="4817"/>
                    <a:pt x="7517" y="48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25"/>
            <p:cNvSpPr/>
            <p:nvPr/>
          </p:nvSpPr>
          <p:spPr>
            <a:xfrm>
              <a:off x="3932289" y="3301976"/>
              <a:ext cx="387923" cy="304622"/>
            </a:xfrm>
            <a:custGeom>
              <a:avLst/>
              <a:gdLst/>
              <a:ahLst/>
              <a:cxnLst/>
              <a:rect l="l" t="t" r="r" b="b"/>
              <a:pathLst>
                <a:path w="3800" h="2984" extrusionOk="0">
                  <a:moveTo>
                    <a:pt x="3633" y="2984"/>
                  </a:moveTo>
                  <a:lnTo>
                    <a:pt x="173" y="2984"/>
                  </a:lnTo>
                  <a:cubicBezTo>
                    <a:pt x="77" y="2984"/>
                    <a:pt x="1" y="2908"/>
                    <a:pt x="1" y="2812"/>
                  </a:cubicBezTo>
                  <a:lnTo>
                    <a:pt x="1" y="172"/>
                  </a:lnTo>
                  <a:cubicBezTo>
                    <a:pt x="1" y="76"/>
                    <a:pt x="77" y="0"/>
                    <a:pt x="173" y="0"/>
                  </a:cubicBezTo>
                  <a:lnTo>
                    <a:pt x="3633" y="0"/>
                  </a:lnTo>
                  <a:cubicBezTo>
                    <a:pt x="3724" y="0"/>
                    <a:pt x="3800" y="76"/>
                    <a:pt x="3800" y="172"/>
                  </a:cubicBezTo>
                  <a:lnTo>
                    <a:pt x="3800" y="2812"/>
                  </a:lnTo>
                  <a:cubicBezTo>
                    <a:pt x="3800" y="2908"/>
                    <a:pt x="3724" y="2984"/>
                    <a:pt x="3633" y="29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25"/>
            <p:cNvSpPr/>
            <p:nvPr/>
          </p:nvSpPr>
          <p:spPr>
            <a:xfrm>
              <a:off x="5481619" y="1832273"/>
              <a:ext cx="296863" cy="233366"/>
            </a:xfrm>
            <a:custGeom>
              <a:avLst/>
              <a:gdLst/>
              <a:ahLst/>
              <a:cxnLst/>
              <a:rect l="l" t="t" r="r" b="b"/>
              <a:pathLst>
                <a:path w="2908" h="2286" extrusionOk="0">
                  <a:moveTo>
                    <a:pt x="2776" y="2285"/>
                  </a:moveTo>
                  <a:lnTo>
                    <a:pt x="132" y="2285"/>
                  </a:lnTo>
                  <a:cubicBezTo>
                    <a:pt x="61" y="2285"/>
                    <a:pt x="0" y="2225"/>
                    <a:pt x="0" y="2154"/>
                  </a:cubicBezTo>
                  <a:lnTo>
                    <a:pt x="0" y="133"/>
                  </a:lnTo>
                  <a:cubicBezTo>
                    <a:pt x="0" y="62"/>
                    <a:pt x="61" y="1"/>
                    <a:pt x="132" y="1"/>
                  </a:cubicBezTo>
                  <a:lnTo>
                    <a:pt x="2776" y="1"/>
                  </a:lnTo>
                  <a:cubicBezTo>
                    <a:pt x="2852" y="1"/>
                    <a:pt x="2908" y="62"/>
                    <a:pt x="2908" y="133"/>
                  </a:cubicBezTo>
                  <a:lnTo>
                    <a:pt x="2908" y="2154"/>
                  </a:lnTo>
                  <a:cubicBezTo>
                    <a:pt x="2908" y="2225"/>
                    <a:pt x="2852" y="2285"/>
                    <a:pt x="2776" y="22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25"/>
            <p:cNvSpPr/>
            <p:nvPr/>
          </p:nvSpPr>
          <p:spPr>
            <a:xfrm>
              <a:off x="3083257" y="2573811"/>
              <a:ext cx="296863" cy="233366"/>
            </a:xfrm>
            <a:custGeom>
              <a:avLst/>
              <a:gdLst/>
              <a:ahLst/>
              <a:cxnLst/>
              <a:rect l="l" t="t" r="r" b="b"/>
              <a:pathLst>
                <a:path w="2908" h="2286" extrusionOk="0">
                  <a:moveTo>
                    <a:pt x="2776" y="2285"/>
                  </a:moveTo>
                  <a:lnTo>
                    <a:pt x="132" y="2285"/>
                  </a:lnTo>
                  <a:cubicBezTo>
                    <a:pt x="56" y="2285"/>
                    <a:pt x="0" y="2225"/>
                    <a:pt x="0" y="2154"/>
                  </a:cubicBezTo>
                  <a:lnTo>
                    <a:pt x="0" y="133"/>
                  </a:lnTo>
                  <a:cubicBezTo>
                    <a:pt x="0" y="62"/>
                    <a:pt x="56" y="1"/>
                    <a:pt x="132" y="1"/>
                  </a:cubicBezTo>
                  <a:lnTo>
                    <a:pt x="2776" y="1"/>
                  </a:lnTo>
                  <a:cubicBezTo>
                    <a:pt x="2847" y="1"/>
                    <a:pt x="2908" y="62"/>
                    <a:pt x="2908" y="133"/>
                  </a:cubicBezTo>
                  <a:lnTo>
                    <a:pt x="2908" y="2154"/>
                  </a:lnTo>
                  <a:cubicBezTo>
                    <a:pt x="2908" y="2225"/>
                    <a:pt x="2847" y="2285"/>
                    <a:pt x="2776" y="22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25"/>
            <p:cNvSpPr/>
            <p:nvPr/>
          </p:nvSpPr>
          <p:spPr>
            <a:xfrm>
              <a:off x="3726998" y="2475606"/>
              <a:ext cx="799121" cy="627312"/>
            </a:xfrm>
            <a:custGeom>
              <a:avLst/>
              <a:gdLst/>
              <a:ahLst/>
              <a:cxnLst/>
              <a:rect l="l" t="t" r="r" b="b"/>
              <a:pathLst>
                <a:path w="7828" h="6145" extrusionOk="0">
                  <a:moveTo>
                    <a:pt x="7478" y="6145"/>
                  </a:moveTo>
                  <a:lnTo>
                    <a:pt x="350" y="6145"/>
                  </a:lnTo>
                  <a:cubicBezTo>
                    <a:pt x="158" y="6145"/>
                    <a:pt x="1" y="5988"/>
                    <a:pt x="1" y="5795"/>
                  </a:cubicBezTo>
                  <a:lnTo>
                    <a:pt x="1" y="355"/>
                  </a:lnTo>
                  <a:cubicBezTo>
                    <a:pt x="1" y="163"/>
                    <a:pt x="158" y="0"/>
                    <a:pt x="350" y="0"/>
                  </a:cubicBezTo>
                  <a:lnTo>
                    <a:pt x="7478" y="0"/>
                  </a:lnTo>
                  <a:cubicBezTo>
                    <a:pt x="7670" y="0"/>
                    <a:pt x="7827" y="163"/>
                    <a:pt x="7827" y="355"/>
                  </a:cubicBezTo>
                  <a:lnTo>
                    <a:pt x="7827" y="5795"/>
                  </a:lnTo>
                  <a:cubicBezTo>
                    <a:pt x="7827" y="5988"/>
                    <a:pt x="7670" y="6145"/>
                    <a:pt x="7478" y="6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25"/>
            <p:cNvSpPr/>
            <p:nvPr/>
          </p:nvSpPr>
          <p:spPr>
            <a:xfrm>
              <a:off x="5500708" y="2459579"/>
              <a:ext cx="631498" cy="496031"/>
            </a:xfrm>
            <a:custGeom>
              <a:avLst/>
              <a:gdLst/>
              <a:ahLst/>
              <a:cxnLst/>
              <a:rect l="l" t="t" r="r" b="b"/>
              <a:pathLst>
                <a:path w="6186" h="4859" extrusionOk="0">
                  <a:moveTo>
                    <a:pt x="5907" y="4858"/>
                  </a:moveTo>
                  <a:lnTo>
                    <a:pt x="279" y="4858"/>
                  </a:lnTo>
                  <a:cubicBezTo>
                    <a:pt x="127" y="4858"/>
                    <a:pt x="1" y="4732"/>
                    <a:pt x="1" y="4580"/>
                  </a:cubicBezTo>
                  <a:lnTo>
                    <a:pt x="1" y="279"/>
                  </a:lnTo>
                  <a:cubicBezTo>
                    <a:pt x="1" y="127"/>
                    <a:pt x="127" y="0"/>
                    <a:pt x="279" y="0"/>
                  </a:cubicBezTo>
                  <a:lnTo>
                    <a:pt x="5907" y="0"/>
                  </a:lnTo>
                  <a:cubicBezTo>
                    <a:pt x="6064" y="0"/>
                    <a:pt x="6186" y="127"/>
                    <a:pt x="6186" y="279"/>
                  </a:cubicBezTo>
                  <a:lnTo>
                    <a:pt x="6186" y="4580"/>
                  </a:lnTo>
                  <a:cubicBezTo>
                    <a:pt x="6186" y="4732"/>
                    <a:pt x="6064" y="4858"/>
                    <a:pt x="5907" y="485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25"/>
            <p:cNvSpPr/>
            <p:nvPr/>
          </p:nvSpPr>
          <p:spPr>
            <a:xfrm>
              <a:off x="5723558" y="2582590"/>
              <a:ext cx="318199" cy="249904"/>
            </a:xfrm>
            <a:custGeom>
              <a:avLst/>
              <a:gdLst/>
              <a:ahLst/>
              <a:cxnLst/>
              <a:rect l="l" t="t" r="r" b="b"/>
              <a:pathLst>
                <a:path w="3117" h="2448" extrusionOk="0">
                  <a:moveTo>
                    <a:pt x="2980" y="2448"/>
                  </a:moveTo>
                  <a:lnTo>
                    <a:pt x="143" y="2448"/>
                  </a:lnTo>
                  <a:cubicBezTo>
                    <a:pt x="62" y="2448"/>
                    <a:pt x="1" y="2382"/>
                    <a:pt x="1" y="2306"/>
                  </a:cubicBezTo>
                  <a:lnTo>
                    <a:pt x="1" y="143"/>
                  </a:lnTo>
                  <a:cubicBezTo>
                    <a:pt x="1" y="62"/>
                    <a:pt x="62" y="1"/>
                    <a:pt x="143" y="1"/>
                  </a:cubicBezTo>
                  <a:lnTo>
                    <a:pt x="2980" y="1"/>
                  </a:lnTo>
                  <a:cubicBezTo>
                    <a:pt x="3055" y="1"/>
                    <a:pt x="3116" y="62"/>
                    <a:pt x="3116" y="143"/>
                  </a:cubicBezTo>
                  <a:lnTo>
                    <a:pt x="3116" y="2306"/>
                  </a:lnTo>
                  <a:cubicBezTo>
                    <a:pt x="3116" y="2382"/>
                    <a:pt x="3055" y="2448"/>
                    <a:pt x="2980" y="244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25"/>
            <p:cNvSpPr/>
            <p:nvPr/>
          </p:nvSpPr>
          <p:spPr>
            <a:xfrm>
              <a:off x="4714661" y="1988972"/>
              <a:ext cx="934588" cy="627414"/>
            </a:xfrm>
            <a:custGeom>
              <a:avLst/>
              <a:gdLst/>
              <a:ahLst/>
              <a:cxnLst/>
              <a:rect l="l" t="t" r="r" b="b"/>
              <a:pathLst>
                <a:path w="9155" h="6146" extrusionOk="0">
                  <a:moveTo>
                    <a:pt x="8754" y="6145"/>
                  </a:moveTo>
                  <a:lnTo>
                    <a:pt x="401" y="6145"/>
                  </a:lnTo>
                  <a:cubicBezTo>
                    <a:pt x="178" y="6145"/>
                    <a:pt x="1" y="5968"/>
                    <a:pt x="1" y="5750"/>
                  </a:cubicBezTo>
                  <a:lnTo>
                    <a:pt x="1" y="401"/>
                  </a:lnTo>
                  <a:cubicBezTo>
                    <a:pt x="1" y="178"/>
                    <a:pt x="178" y="1"/>
                    <a:pt x="401" y="1"/>
                  </a:cubicBezTo>
                  <a:lnTo>
                    <a:pt x="8754" y="1"/>
                  </a:lnTo>
                  <a:cubicBezTo>
                    <a:pt x="8972" y="1"/>
                    <a:pt x="9154" y="178"/>
                    <a:pt x="9154" y="401"/>
                  </a:cubicBezTo>
                  <a:lnTo>
                    <a:pt x="9154" y="5750"/>
                  </a:lnTo>
                  <a:cubicBezTo>
                    <a:pt x="9154" y="5968"/>
                    <a:pt x="8972" y="6145"/>
                    <a:pt x="8754" y="61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25"/>
            <p:cNvSpPr/>
            <p:nvPr/>
          </p:nvSpPr>
          <p:spPr>
            <a:xfrm>
              <a:off x="4714661" y="1988972"/>
              <a:ext cx="934588" cy="190899"/>
            </a:xfrm>
            <a:custGeom>
              <a:avLst/>
              <a:gdLst/>
              <a:ahLst/>
              <a:cxnLst/>
              <a:rect l="l" t="t" r="r" b="b"/>
              <a:pathLst>
                <a:path w="9155" h="1870" extrusionOk="0">
                  <a:moveTo>
                    <a:pt x="9154" y="1870"/>
                  </a:moveTo>
                  <a:lnTo>
                    <a:pt x="1" y="1870"/>
                  </a:lnTo>
                  <a:lnTo>
                    <a:pt x="1" y="401"/>
                  </a:lnTo>
                  <a:cubicBezTo>
                    <a:pt x="1" y="178"/>
                    <a:pt x="178" y="1"/>
                    <a:pt x="401" y="1"/>
                  </a:cubicBezTo>
                  <a:lnTo>
                    <a:pt x="8754" y="1"/>
                  </a:lnTo>
                  <a:cubicBezTo>
                    <a:pt x="8972" y="1"/>
                    <a:pt x="9154" y="178"/>
                    <a:pt x="9154" y="40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25"/>
            <p:cNvSpPr/>
            <p:nvPr/>
          </p:nvSpPr>
          <p:spPr>
            <a:xfrm>
              <a:off x="5208033" y="2302880"/>
              <a:ext cx="254498" cy="102"/>
            </a:xfrm>
            <a:custGeom>
              <a:avLst/>
              <a:gdLst/>
              <a:ahLst/>
              <a:cxnLst/>
              <a:rect l="l" t="t" r="r" b="b"/>
              <a:pathLst>
                <a:path w="2493" h="1" fill="none" extrusionOk="0">
                  <a:moveTo>
                    <a:pt x="1" y="1"/>
                  </a:moveTo>
                  <a:lnTo>
                    <a:pt x="2493" y="1"/>
                  </a:lnTo>
                </a:path>
              </a:pathLst>
            </a:custGeom>
            <a:noFill/>
            <a:ln w="19050" cap="rnd" cmpd="sng">
              <a:solidFill>
                <a:srgbClr val="8C8F9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25"/>
            <p:cNvSpPr/>
            <p:nvPr/>
          </p:nvSpPr>
          <p:spPr>
            <a:xfrm>
              <a:off x="5208033" y="2374237"/>
              <a:ext cx="254498" cy="102"/>
            </a:xfrm>
            <a:custGeom>
              <a:avLst/>
              <a:gdLst/>
              <a:ahLst/>
              <a:cxnLst/>
              <a:rect l="l" t="t" r="r" b="b"/>
              <a:pathLst>
                <a:path w="2493" h="1" fill="none" extrusionOk="0">
                  <a:moveTo>
                    <a:pt x="1" y="1"/>
                  </a:moveTo>
                  <a:lnTo>
                    <a:pt x="2493" y="1"/>
                  </a:lnTo>
                </a:path>
              </a:pathLst>
            </a:custGeom>
            <a:noFill/>
            <a:ln w="19050" cap="rnd" cmpd="sng">
              <a:solidFill>
                <a:srgbClr val="8C8F9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25"/>
            <p:cNvSpPr/>
            <p:nvPr/>
          </p:nvSpPr>
          <p:spPr>
            <a:xfrm>
              <a:off x="5208033" y="2446104"/>
              <a:ext cx="188857" cy="102"/>
            </a:xfrm>
            <a:custGeom>
              <a:avLst/>
              <a:gdLst/>
              <a:ahLst/>
              <a:cxnLst/>
              <a:rect l="l" t="t" r="r" b="b"/>
              <a:pathLst>
                <a:path w="1850" h="1" fill="none" extrusionOk="0">
                  <a:moveTo>
                    <a:pt x="1" y="1"/>
                  </a:moveTo>
                  <a:lnTo>
                    <a:pt x="1849" y="1"/>
                  </a:lnTo>
                </a:path>
              </a:pathLst>
            </a:custGeom>
            <a:noFill/>
            <a:ln w="19050" cap="rnd" cmpd="sng">
              <a:solidFill>
                <a:srgbClr val="8C8F9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25"/>
            <p:cNvSpPr/>
            <p:nvPr/>
          </p:nvSpPr>
          <p:spPr>
            <a:xfrm>
              <a:off x="4838795" y="2263067"/>
              <a:ext cx="242146" cy="242656"/>
            </a:xfrm>
            <a:custGeom>
              <a:avLst/>
              <a:gdLst/>
              <a:ahLst/>
              <a:cxnLst/>
              <a:rect l="l" t="t" r="r" b="b"/>
              <a:pathLst>
                <a:path w="2372" h="2377" extrusionOk="0">
                  <a:moveTo>
                    <a:pt x="2371" y="2376"/>
                  </a:moveTo>
                  <a:lnTo>
                    <a:pt x="1" y="2376"/>
                  </a:lnTo>
                  <a:lnTo>
                    <a:pt x="1" y="0"/>
                  </a:lnTo>
                  <a:lnTo>
                    <a:pt x="2371" y="0"/>
                  </a:lnTo>
                  <a:close/>
                </a:path>
              </a:pathLst>
            </a:custGeom>
            <a:solidFill>
              <a:srgbClr val="8C8F9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25"/>
            <p:cNvSpPr/>
            <p:nvPr/>
          </p:nvSpPr>
          <p:spPr>
            <a:xfrm>
              <a:off x="5396787" y="2274399"/>
              <a:ext cx="424674" cy="425184"/>
            </a:xfrm>
            <a:custGeom>
              <a:avLst/>
              <a:gdLst/>
              <a:ahLst/>
              <a:cxnLst/>
              <a:rect l="l" t="t" r="r" b="b"/>
              <a:pathLst>
                <a:path w="4160" h="4165" extrusionOk="0">
                  <a:moveTo>
                    <a:pt x="4159" y="2083"/>
                  </a:moveTo>
                  <a:cubicBezTo>
                    <a:pt x="4159" y="3233"/>
                    <a:pt x="3232" y="4165"/>
                    <a:pt x="2082" y="4165"/>
                  </a:cubicBezTo>
                  <a:cubicBezTo>
                    <a:pt x="933" y="4165"/>
                    <a:pt x="0" y="3233"/>
                    <a:pt x="0" y="2083"/>
                  </a:cubicBezTo>
                  <a:cubicBezTo>
                    <a:pt x="0" y="933"/>
                    <a:pt x="933" y="1"/>
                    <a:pt x="2082" y="1"/>
                  </a:cubicBezTo>
                  <a:cubicBezTo>
                    <a:pt x="3232" y="1"/>
                    <a:pt x="4159" y="933"/>
                    <a:pt x="4159" y="20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25"/>
            <p:cNvSpPr/>
            <p:nvPr/>
          </p:nvSpPr>
          <p:spPr>
            <a:xfrm>
              <a:off x="5515204" y="2359741"/>
              <a:ext cx="156803" cy="249394"/>
            </a:xfrm>
            <a:custGeom>
              <a:avLst/>
              <a:gdLst/>
              <a:ahLst/>
              <a:cxnLst/>
              <a:rect l="l" t="t" r="r" b="b"/>
              <a:pathLst>
                <a:path w="1536" h="2443" extrusionOk="0">
                  <a:moveTo>
                    <a:pt x="1" y="796"/>
                  </a:moveTo>
                  <a:cubicBezTo>
                    <a:pt x="6" y="548"/>
                    <a:pt x="76" y="350"/>
                    <a:pt x="213" y="213"/>
                  </a:cubicBezTo>
                  <a:cubicBezTo>
                    <a:pt x="350" y="72"/>
                    <a:pt x="543" y="1"/>
                    <a:pt x="791" y="1"/>
                  </a:cubicBezTo>
                  <a:cubicBezTo>
                    <a:pt x="1024" y="1"/>
                    <a:pt x="1206" y="56"/>
                    <a:pt x="1338" y="158"/>
                  </a:cubicBezTo>
                  <a:cubicBezTo>
                    <a:pt x="1470" y="264"/>
                    <a:pt x="1535" y="411"/>
                    <a:pt x="1535" y="604"/>
                  </a:cubicBezTo>
                  <a:cubicBezTo>
                    <a:pt x="1535" y="725"/>
                    <a:pt x="1510" y="826"/>
                    <a:pt x="1459" y="902"/>
                  </a:cubicBezTo>
                  <a:cubicBezTo>
                    <a:pt x="1414" y="983"/>
                    <a:pt x="1343" y="1070"/>
                    <a:pt x="1247" y="1166"/>
                  </a:cubicBezTo>
                  <a:cubicBezTo>
                    <a:pt x="1166" y="1247"/>
                    <a:pt x="1105" y="1318"/>
                    <a:pt x="1064" y="1379"/>
                  </a:cubicBezTo>
                  <a:cubicBezTo>
                    <a:pt x="1029" y="1434"/>
                    <a:pt x="1009" y="1505"/>
                    <a:pt x="1009" y="1591"/>
                  </a:cubicBezTo>
                  <a:lnTo>
                    <a:pt x="553" y="1591"/>
                  </a:lnTo>
                  <a:cubicBezTo>
                    <a:pt x="553" y="1460"/>
                    <a:pt x="573" y="1353"/>
                    <a:pt x="613" y="1277"/>
                  </a:cubicBezTo>
                  <a:cubicBezTo>
                    <a:pt x="654" y="1196"/>
                    <a:pt x="720" y="1115"/>
                    <a:pt x="796" y="1029"/>
                  </a:cubicBezTo>
                  <a:cubicBezTo>
                    <a:pt x="857" y="968"/>
                    <a:pt x="902" y="918"/>
                    <a:pt x="928" y="872"/>
                  </a:cubicBezTo>
                  <a:cubicBezTo>
                    <a:pt x="958" y="821"/>
                    <a:pt x="973" y="766"/>
                    <a:pt x="973" y="700"/>
                  </a:cubicBezTo>
                  <a:cubicBezTo>
                    <a:pt x="973" y="563"/>
                    <a:pt x="892" y="492"/>
                    <a:pt x="735" y="492"/>
                  </a:cubicBezTo>
                  <a:cubicBezTo>
                    <a:pt x="563" y="492"/>
                    <a:pt x="477" y="593"/>
                    <a:pt x="472" y="796"/>
                  </a:cubicBezTo>
                  <a:close/>
                  <a:moveTo>
                    <a:pt x="770" y="1850"/>
                  </a:moveTo>
                  <a:cubicBezTo>
                    <a:pt x="857" y="1850"/>
                    <a:pt x="928" y="1880"/>
                    <a:pt x="983" y="1931"/>
                  </a:cubicBezTo>
                  <a:cubicBezTo>
                    <a:pt x="1039" y="1986"/>
                    <a:pt x="1064" y="2057"/>
                    <a:pt x="1064" y="2143"/>
                  </a:cubicBezTo>
                  <a:cubicBezTo>
                    <a:pt x="1064" y="2235"/>
                    <a:pt x="1039" y="2306"/>
                    <a:pt x="983" y="2361"/>
                  </a:cubicBezTo>
                  <a:cubicBezTo>
                    <a:pt x="928" y="2417"/>
                    <a:pt x="857" y="2442"/>
                    <a:pt x="770" y="2442"/>
                  </a:cubicBezTo>
                  <a:cubicBezTo>
                    <a:pt x="684" y="2442"/>
                    <a:pt x="619" y="2417"/>
                    <a:pt x="563" y="2361"/>
                  </a:cubicBezTo>
                  <a:cubicBezTo>
                    <a:pt x="507" y="2306"/>
                    <a:pt x="477" y="2235"/>
                    <a:pt x="477" y="2143"/>
                  </a:cubicBezTo>
                  <a:cubicBezTo>
                    <a:pt x="477" y="2057"/>
                    <a:pt x="507" y="1986"/>
                    <a:pt x="558" y="1931"/>
                  </a:cubicBezTo>
                  <a:cubicBezTo>
                    <a:pt x="613" y="1880"/>
                    <a:pt x="684" y="1850"/>
                    <a:pt x="770" y="18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25"/>
            <p:cNvSpPr/>
            <p:nvPr/>
          </p:nvSpPr>
          <p:spPr>
            <a:xfrm>
              <a:off x="3921979" y="4623148"/>
              <a:ext cx="1324961" cy="120052"/>
            </a:xfrm>
            <a:custGeom>
              <a:avLst/>
              <a:gdLst/>
              <a:ahLst/>
              <a:cxnLst/>
              <a:rect l="l" t="t" r="r" b="b"/>
              <a:pathLst>
                <a:path w="12979" h="1176" extrusionOk="0">
                  <a:moveTo>
                    <a:pt x="12978" y="588"/>
                  </a:moveTo>
                  <a:cubicBezTo>
                    <a:pt x="12978" y="913"/>
                    <a:pt x="10071" y="1176"/>
                    <a:pt x="6489" y="1176"/>
                  </a:cubicBezTo>
                  <a:cubicBezTo>
                    <a:pt x="2903" y="1176"/>
                    <a:pt x="0" y="913"/>
                    <a:pt x="0" y="588"/>
                  </a:cubicBezTo>
                  <a:cubicBezTo>
                    <a:pt x="0" y="264"/>
                    <a:pt x="2903" y="1"/>
                    <a:pt x="6489" y="1"/>
                  </a:cubicBezTo>
                  <a:cubicBezTo>
                    <a:pt x="10071" y="1"/>
                    <a:pt x="12978" y="264"/>
                    <a:pt x="12978" y="58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25"/>
            <p:cNvSpPr/>
            <p:nvPr/>
          </p:nvSpPr>
          <p:spPr>
            <a:xfrm>
              <a:off x="3656152" y="2251123"/>
              <a:ext cx="635173" cy="390577"/>
            </a:xfrm>
            <a:custGeom>
              <a:avLst/>
              <a:gdLst/>
              <a:ahLst/>
              <a:cxnLst/>
              <a:rect l="l" t="t" r="r" b="b"/>
              <a:pathLst>
                <a:path w="6222" h="3826" extrusionOk="0">
                  <a:moveTo>
                    <a:pt x="5755" y="3825"/>
                  </a:moveTo>
                  <a:lnTo>
                    <a:pt x="467" y="3825"/>
                  </a:lnTo>
                  <a:cubicBezTo>
                    <a:pt x="213" y="3825"/>
                    <a:pt x="1" y="3613"/>
                    <a:pt x="1" y="3354"/>
                  </a:cubicBezTo>
                  <a:lnTo>
                    <a:pt x="1" y="1"/>
                  </a:lnTo>
                  <a:lnTo>
                    <a:pt x="6221" y="1"/>
                  </a:lnTo>
                  <a:lnTo>
                    <a:pt x="6221" y="3354"/>
                  </a:lnTo>
                  <a:cubicBezTo>
                    <a:pt x="6221" y="3613"/>
                    <a:pt x="6014" y="3825"/>
                    <a:pt x="5755" y="38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25"/>
            <p:cNvSpPr/>
            <p:nvPr/>
          </p:nvSpPr>
          <p:spPr>
            <a:xfrm>
              <a:off x="3656152" y="2251123"/>
              <a:ext cx="635173" cy="255110"/>
            </a:xfrm>
            <a:custGeom>
              <a:avLst/>
              <a:gdLst/>
              <a:ahLst/>
              <a:cxnLst/>
              <a:rect l="l" t="t" r="r" b="b"/>
              <a:pathLst>
                <a:path w="6222" h="2499" extrusionOk="0">
                  <a:moveTo>
                    <a:pt x="1" y="1"/>
                  </a:moveTo>
                  <a:lnTo>
                    <a:pt x="3111" y="2498"/>
                  </a:lnTo>
                  <a:lnTo>
                    <a:pt x="622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25"/>
            <p:cNvSpPr/>
            <p:nvPr/>
          </p:nvSpPr>
          <p:spPr>
            <a:xfrm>
              <a:off x="4441689" y="2161698"/>
              <a:ext cx="539417" cy="762881"/>
            </a:xfrm>
            <a:custGeom>
              <a:avLst/>
              <a:gdLst/>
              <a:ahLst/>
              <a:cxnLst/>
              <a:rect l="l" t="t" r="r" b="b"/>
              <a:pathLst>
                <a:path w="5284" h="7473" extrusionOk="0">
                  <a:moveTo>
                    <a:pt x="1135" y="2098"/>
                  </a:moveTo>
                  <a:cubicBezTo>
                    <a:pt x="1049" y="2311"/>
                    <a:pt x="922" y="2503"/>
                    <a:pt x="750" y="2685"/>
                  </a:cubicBezTo>
                  <a:cubicBezTo>
                    <a:pt x="558" y="2898"/>
                    <a:pt x="340" y="3096"/>
                    <a:pt x="198" y="3344"/>
                  </a:cubicBezTo>
                  <a:cubicBezTo>
                    <a:pt x="56" y="3592"/>
                    <a:pt x="0" y="3916"/>
                    <a:pt x="147" y="4165"/>
                  </a:cubicBezTo>
                  <a:cubicBezTo>
                    <a:pt x="314" y="4453"/>
                    <a:pt x="720" y="4595"/>
                    <a:pt x="786" y="4924"/>
                  </a:cubicBezTo>
                  <a:cubicBezTo>
                    <a:pt x="851" y="5238"/>
                    <a:pt x="568" y="5502"/>
                    <a:pt x="451" y="5796"/>
                  </a:cubicBezTo>
                  <a:cubicBezTo>
                    <a:pt x="243" y="6317"/>
                    <a:pt x="593" y="6920"/>
                    <a:pt x="1084" y="7189"/>
                  </a:cubicBezTo>
                  <a:cubicBezTo>
                    <a:pt x="1571" y="7457"/>
                    <a:pt x="2158" y="7472"/>
                    <a:pt x="2715" y="7462"/>
                  </a:cubicBezTo>
                  <a:cubicBezTo>
                    <a:pt x="3116" y="7457"/>
                    <a:pt x="3526" y="7447"/>
                    <a:pt x="3916" y="7346"/>
                  </a:cubicBezTo>
                  <a:cubicBezTo>
                    <a:pt x="4311" y="7249"/>
                    <a:pt x="4691" y="7052"/>
                    <a:pt x="4944" y="6738"/>
                  </a:cubicBezTo>
                  <a:cubicBezTo>
                    <a:pt x="5253" y="6348"/>
                    <a:pt x="5284" y="5912"/>
                    <a:pt x="5091" y="5471"/>
                  </a:cubicBezTo>
                  <a:cubicBezTo>
                    <a:pt x="4899" y="5031"/>
                    <a:pt x="5137" y="4494"/>
                    <a:pt x="5112" y="4023"/>
                  </a:cubicBezTo>
                  <a:cubicBezTo>
                    <a:pt x="5076" y="3405"/>
                    <a:pt x="4823" y="3192"/>
                    <a:pt x="4342" y="2883"/>
                  </a:cubicBezTo>
                  <a:cubicBezTo>
                    <a:pt x="3805" y="2544"/>
                    <a:pt x="4169" y="2108"/>
                    <a:pt x="4296" y="1632"/>
                  </a:cubicBezTo>
                  <a:cubicBezTo>
                    <a:pt x="4377" y="1313"/>
                    <a:pt x="4245" y="933"/>
                    <a:pt x="4043" y="684"/>
                  </a:cubicBezTo>
                  <a:cubicBezTo>
                    <a:pt x="3729" y="310"/>
                    <a:pt x="3247" y="254"/>
                    <a:pt x="2802" y="137"/>
                  </a:cubicBezTo>
                  <a:cubicBezTo>
                    <a:pt x="2417" y="36"/>
                    <a:pt x="1910" y="1"/>
                    <a:pt x="1611" y="320"/>
                  </a:cubicBezTo>
                  <a:cubicBezTo>
                    <a:pt x="1328" y="624"/>
                    <a:pt x="1322" y="1090"/>
                    <a:pt x="1287" y="1480"/>
                  </a:cubicBezTo>
                  <a:cubicBezTo>
                    <a:pt x="1267" y="1703"/>
                    <a:pt x="1216" y="1905"/>
                    <a:pt x="1135" y="2098"/>
                  </a:cubicBezTo>
                  <a:close/>
                </a:path>
              </a:pathLst>
            </a:custGeom>
            <a:solidFill>
              <a:srgbClr val="31335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25"/>
            <p:cNvSpPr/>
            <p:nvPr/>
          </p:nvSpPr>
          <p:spPr>
            <a:xfrm>
              <a:off x="4362574" y="3222351"/>
              <a:ext cx="425694" cy="1362120"/>
            </a:xfrm>
            <a:custGeom>
              <a:avLst/>
              <a:gdLst/>
              <a:ahLst/>
              <a:cxnLst/>
              <a:rect l="l" t="t" r="r" b="b"/>
              <a:pathLst>
                <a:path w="4170" h="13343" extrusionOk="0">
                  <a:moveTo>
                    <a:pt x="1621" y="451"/>
                  </a:moveTo>
                  <a:lnTo>
                    <a:pt x="0" y="13343"/>
                  </a:lnTo>
                  <a:lnTo>
                    <a:pt x="623" y="13343"/>
                  </a:lnTo>
                  <a:lnTo>
                    <a:pt x="3572" y="1332"/>
                  </a:lnTo>
                  <a:lnTo>
                    <a:pt x="416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25"/>
            <p:cNvSpPr/>
            <p:nvPr/>
          </p:nvSpPr>
          <p:spPr>
            <a:xfrm>
              <a:off x="4459757" y="3915808"/>
              <a:ext cx="62680" cy="22765"/>
            </a:xfrm>
            <a:custGeom>
              <a:avLst/>
              <a:gdLst/>
              <a:ahLst/>
              <a:cxnLst/>
              <a:rect l="l" t="t" r="r" b="b"/>
              <a:pathLst>
                <a:path w="614" h="223" fill="none" extrusionOk="0">
                  <a:moveTo>
                    <a:pt x="1" y="0"/>
                  </a:moveTo>
                  <a:cubicBezTo>
                    <a:pt x="173" y="122"/>
                    <a:pt x="406" y="223"/>
                    <a:pt x="614" y="193"/>
                  </a:cubicBezTo>
                </a:path>
              </a:pathLst>
            </a:custGeom>
            <a:noFill/>
            <a:ln w="2150" cap="rnd" cmpd="sng">
              <a:solidFill>
                <a:srgbClr val="0A2B28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25"/>
            <p:cNvSpPr/>
            <p:nvPr/>
          </p:nvSpPr>
          <p:spPr>
            <a:xfrm>
              <a:off x="4638711" y="3193869"/>
              <a:ext cx="277263" cy="1236045"/>
            </a:xfrm>
            <a:custGeom>
              <a:avLst/>
              <a:gdLst/>
              <a:ahLst/>
              <a:cxnLst/>
              <a:rect l="l" t="t" r="r" b="b"/>
              <a:pathLst>
                <a:path w="2716" h="12108" extrusionOk="0">
                  <a:moveTo>
                    <a:pt x="243" y="1971"/>
                  </a:moveTo>
                  <a:cubicBezTo>
                    <a:pt x="375" y="1155"/>
                    <a:pt x="932" y="816"/>
                    <a:pt x="1064" y="0"/>
                  </a:cubicBezTo>
                  <a:cubicBezTo>
                    <a:pt x="1490" y="117"/>
                    <a:pt x="1885" y="66"/>
                    <a:pt x="2320" y="97"/>
                  </a:cubicBezTo>
                  <a:cubicBezTo>
                    <a:pt x="2579" y="112"/>
                    <a:pt x="2594" y="107"/>
                    <a:pt x="2655" y="391"/>
                  </a:cubicBezTo>
                  <a:cubicBezTo>
                    <a:pt x="2695" y="553"/>
                    <a:pt x="2715" y="725"/>
                    <a:pt x="2705" y="897"/>
                  </a:cubicBezTo>
                  <a:cubicBezTo>
                    <a:pt x="2645" y="1672"/>
                    <a:pt x="2528" y="2452"/>
                    <a:pt x="2472" y="3232"/>
                  </a:cubicBezTo>
                  <a:cubicBezTo>
                    <a:pt x="2346" y="5066"/>
                    <a:pt x="2239" y="6900"/>
                    <a:pt x="2158" y="8734"/>
                  </a:cubicBezTo>
                  <a:cubicBezTo>
                    <a:pt x="2118" y="9757"/>
                    <a:pt x="2082" y="10780"/>
                    <a:pt x="2052" y="11808"/>
                  </a:cubicBezTo>
                  <a:cubicBezTo>
                    <a:pt x="2047" y="11905"/>
                    <a:pt x="2047" y="12006"/>
                    <a:pt x="2047" y="12107"/>
                  </a:cubicBezTo>
                  <a:lnTo>
                    <a:pt x="1135" y="12107"/>
                  </a:lnTo>
                  <a:cubicBezTo>
                    <a:pt x="1074" y="10628"/>
                    <a:pt x="1013" y="9149"/>
                    <a:pt x="953" y="7670"/>
                  </a:cubicBezTo>
                  <a:cubicBezTo>
                    <a:pt x="907" y="6576"/>
                    <a:pt x="628" y="4980"/>
                    <a:pt x="451" y="3901"/>
                  </a:cubicBezTo>
                  <a:cubicBezTo>
                    <a:pt x="406" y="3607"/>
                    <a:pt x="21" y="3278"/>
                    <a:pt x="16" y="2979"/>
                  </a:cubicBezTo>
                  <a:cubicBezTo>
                    <a:pt x="0" y="2624"/>
                    <a:pt x="188" y="2326"/>
                    <a:pt x="243" y="19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25"/>
            <p:cNvSpPr/>
            <p:nvPr/>
          </p:nvSpPr>
          <p:spPr>
            <a:xfrm>
              <a:off x="4655248" y="3533095"/>
              <a:ext cx="30115" cy="114948"/>
            </a:xfrm>
            <a:custGeom>
              <a:avLst/>
              <a:gdLst/>
              <a:ahLst/>
              <a:cxnLst/>
              <a:rect l="l" t="t" r="r" b="b"/>
              <a:pathLst>
                <a:path w="295" h="1126" fill="none" extrusionOk="0">
                  <a:moveTo>
                    <a:pt x="0" y="1125"/>
                  </a:moveTo>
                  <a:cubicBezTo>
                    <a:pt x="81" y="745"/>
                    <a:pt x="178" y="370"/>
                    <a:pt x="294" y="0"/>
                  </a:cubicBezTo>
                </a:path>
              </a:pathLst>
            </a:custGeom>
            <a:noFill/>
            <a:ln w="2150" cap="rnd" cmpd="sng">
              <a:solidFill>
                <a:srgbClr val="386084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25"/>
            <p:cNvSpPr/>
            <p:nvPr/>
          </p:nvSpPr>
          <p:spPr>
            <a:xfrm>
              <a:off x="4727626" y="4389988"/>
              <a:ext cx="206416" cy="303601"/>
            </a:xfrm>
            <a:custGeom>
              <a:avLst/>
              <a:gdLst/>
              <a:ahLst/>
              <a:cxnLst/>
              <a:rect l="l" t="t" r="r" b="b"/>
              <a:pathLst>
                <a:path w="2022" h="2974" extrusionOk="0">
                  <a:moveTo>
                    <a:pt x="1156" y="107"/>
                  </a:moveTo>
                  <a:cubicBezTo>
                    <a:pt x="1166" y="107"/>
                    <a:pt x="1176" y="112"/>
                    <a:pt x="1186" y="117"/>
                  </a:cubicBezTo>
                  <a:cubicBezTo>
                    <a:pt x="1541" y="284"/>
                    <a:pt x="1404" y="567"/>
                    <a:pt x="1328" y="887"/>
                  </a:cubicBezTo>
                  <a:cubicBezTo>
                    <a:pt x="1287" y="1069"/>
                    <a:pt x="1252" y="1251"/>
                    <a:pt x="1216" y="1434"/>
                  </a:cubicBezTo>
                  <a:cubicBezTo>
                    <a:pt x="1201" y="1525"/>
                    <a:pt x="1186" y="1621"/>
                    <a:pt x="1171" y="1717"/>
                  </a:cubicBezTo>
                  <a:cubicBezTo>
                    <a:pt x="1161" y="1753"/>
                    <a:pt x="1120" y="1874"/>
                    <a:pt x="1145" y="1910"/>
                  </a:cubicBezTo>
                  <a:cubicBezTo>
                    <a:pt x="1166" y="1940"/>
                    <a:pt x="1226" y="1920"/>
                    <a:pt x="1247" y="1955"/>
                  </a:cubicBezTo>
                  <a:cubicBezTo>
                    <a:pt x="1252" y="1966"/>
                    <a:pt x="1252" y="1981"/>
                    <a:pt x="1252" y="1991"/>
                  </a:cubicBezTo>
                  <a:cubicBezTo>
                    <a:pt x="1252" y="2036"/>
                    <a:pt x="1247" y="2092"/>
                    <a:pt x="1211" y="2118"/>
                  </a:cubicBezTo>
                  <a:cubicBezTo>
                    <a:pt x="1201" y="2128"/>
                    <a:pt x="1186" y="2133"/>
                    <a:pt x="1186" y="2148"/>
                  </a:cubicBezTo>
                  <a:cubicBezTo>
                    <a:pt x="1186" y="2158"/>
                    <a:pt x="1196" y="2168"/>
                    <a:pt x="1201" y="2173"/>
                  </a:cubicBezTo>
                  <a:cubicBezTo>
                    <a:pt x="1378" y="2320"/>
                    <a:pt x="1556" y="2457"/>
                    <a:pt x="1743" y="2599"/>
                  </a:cubicBezTo>
                  <a:cubicBezTo>
                    <a:pt x="1799" y="2639"/>
                    <a:pt x="1855" y="2685"/>
                    <a:pt x="1915" y="2725"/>
                  </a:cubicBezTo>
                  <a:cubicBezTo>
                    <a:pt x="2022" y="2806"/>
                    <a:pt x="1961" y="2974"/>
                    <a:pt x="1829" y="2969"/>
                  </a:cubicBezTo>
                  <a:cubicBezTo>
                    <a:pt x="1642" y="2963"/>
                    <a:pt x="1449" y="2958"/>
                    <a:pt x="1257" y="2943"/>
                  </a:cubicBezTo>
                  <a:cubicBezTo>
                    <a:pt x="1090" y="2933"/>
                    <a:pt x="923" y="2918"/>
                    <a:pt x="755" y="2898"/>
                  </a:cubicBezTo>
                  <a:cubicBezTo>
                    <a:pt x="654" y="2888"/>
                    <a:pt x="482" y="2898"/>
                    <a:pt x="406" y="2812"/>
                  </a:cubicBezTo>
                  <a:cubicBezTo>
                    <a:pt x="320" y="2720"/>
                    <a:pt x="325" y="2518"/>
                    <a:pt x="310" y="2406"/>
                  </a:cubicBezTo>
                  <a:cubicBezTo>
                    <a:pt x="294" y="2259"/>
                    <a:pt x="289" y="2107"/>
                    <a:pt x="269" y="1961"/>
                  </a:cubicBezTo>
                  <a:cubicBezTo>
                    <a:pt x="234" y="1682"/>
                    <a:pt x="198" y="1403"/>
                    <a:pt x="178" y="1125"/>
                  </a:cubicBezTo>
                  <a:cubicBezTo>
                    <a:pt x="158" y="846"/>
                    <a:pt x="1" y="360"/>
                    <a:pt x="229" y="167"/>
                  </a:cubicBezTo>
                  <a:cubicBezTo>
                    <a:pt x="431" y="0"/>
                    <a:pt x="902" y="5"/>
                    <a:pt x="1156" y="107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25"/>
            <p:cNvSpPr/>
            <p:nvPr/>
          </p:nvSpPr>
          <p:spPr>
            <a:xfrm>
              <a:off x="4238439" y="4367733"/>
              <a:ext cx="270525" cy="317586"/>
            </a:xfrm>
            <a:custGeom>
              <a:avLst/>
              <a:gdLst/>
              <a:ahLst/>
              <a:cxnLst/>
              <a:rect l="l" t="t" r="r" b="b"/>
              <a:pathLst>
                <a:path w="2650" h="3111" extrusionOk="0">
                  <a:moveTo>
                    <a:pt x="1495" y="46"/>
                  </a:moveTo>
                  <a:cubicBezTo>
                    <a:pt x="1399" y="61"/>
                    <a:pt x="1318" y="91"/>
                    <a:pt x="1262" y="137"/>
                  </a:cubicBezTo>
                  <a:cubicBezTo>
                    <a:pt x="1054" y="309"/>
                    <a:pt x="1150" y="775"/>
                    <a:pt x="1145" y="1029"/>
                  </a:cubicBezTo>
                  <a:cubicBezTo>
                    <a:pt x="1140" y="1206"/>
                    <a:pt x="1135" y="1388"/>
                    <a:pt x="1120" y="1571"/>
                  </a:cubicBezTo>
                  <a:cubicBezTo>
                    <a:pt x="1115" y="1667"/>
                    <a:pt x="1110" y="1758"/>
                    <a:pt x="1100" y="1854"/>
                  </a:cubicBezTo>
                  <a:cubicBezTo>
                    <a:pt x="1095" y="1895"/>
                    <a:pt x="1110" y="2011"/>
                    <a:pt x="1080" y="2047"/>
                  </a:cubicBezTo>
                  <a:cubicBezTo>
                    <a:pt x="1049" y="2082"/>
                    <a:pt x="993" y="2062"/>
                    <a:pt x="963" y="2092"/>
                  </a:cubicBezTo>
                  <a:cubicBezTo>
                    <a:pt x="953" y="2103"/>
                    <a:pt x="948" y="2118"/>
                    <a:pt x="948" y="2133"/>
                  </a:cubicBezTo>
                  <a:cubicBezTo>
                    <a:pt x="938" y="2179"/>
                    <a:pt x="928" y="2229"/>
                    <a:pt x="958" y="2254"/>
                  </a:cubicBezTo>
                  <a:cubicBezTo>
                    <a:pt x="968" y="2265"/>
                    <a:pt x="978" y="2270"/>
                    <a:pt x="978" y="2285"/>
                  </a:cubicBezTo>
                  <a:cubicBezTo>
                    <a:pt x="973" y="2295"/>
                    <a:pt x="963" y="2305"/>
                    <a:pt x="953" y="2310"/>
                  </a:cubicBezTo>
                  <a:cubicBezTo>
                    <a:pt x="740" y="2462"/>
                    <a:pt x="532" y="2594"/>
                    <a:pt x="310" y="2736"/>
                  </a:cubicBezTo>
                  <a:cubicBezTo>
                    <a:pt x="249" y="2776"/>
                    <a:pt x="183" y="2817"/>
                    <a:pt x="122" y="2852"/>
                  </a:cubicBezTo>
                  <a:cubicBezTo>
                    <a:pt x="1" y="2928"/>
                    <a:pt x="56" y="3111"/>
                    <a:pt x="193" y="3106"/>
                  </a:cubicBezTo>
                  <a:cubicBezTo>
                    <a:pt x="365" y="3100"/>
                    <a:pt x="532" y="3095"/>
                    <a:pt x="705" y="3080"/>
                  </a:cubicBezTo>
                  <a:cubicBezTo>
                    <a:pt x="877" y="3070"/>
                    <a:pt x="1049" y="3055"/>
                    <a:pt x="1221" y="3040"/>
                  </a:cubicBezTo>
                  <a:cubicBezTo>
                    <a:pt x="1328" y="3024"/>
                    <a:pt x="1495" y="3040"/>
                    <a:pt x="1591" y="2948"/>
                  </a:cubicBezTo>
                  <a:cubicBezTo>
                    <a:pt x="1698" y="2857"/>
                    <a:pt x="1743" y="2660"/>
                    <a:pt x="1789" y="2543"/>
                  </a:cubicBezTo>
                  <a:cubicBezTo>
                    <a:pt x="1839" y="2396"/>
                    <a:pt x="1880" y="2249"/>
                    <a:pt x="1936" y="2108"/>
                  </a:cubicBezTo>
                  <a:cubicBezTo>
                    <a:pt x="2047" y="1814"/>
                    <a:pt x="2153" y="1520"/>
                    <a:pt x="2250" y="1226"/>
                  </a:cubicBezTo>
                  <a:cubicBezTo>
                    <a:pt x="2361" y="882"/>
                    <a:pt x="2650" y="436"/>
                    <a:pt x="2346" y="223"/>
                  </a:cubicBezTo>
                  <a:cubicBezTo>
                    <a:pt x="2164" y="97"/>
                    <a:pt x="1779" y="0"/>
                    <a:pt x="1495" y="46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25"/>
            <p:cNvSpPr/>
            <p:nvPr/>
          </p:nvSpPr>
          <p:spPr>
            <a:xfrm>
              <a:off x="4247729" y="2566563"/>
              <a:ext cx="274200" cy="345558"/>
            </a:xfrm>
            <a:custGeom>
              <a:avLst/>
              <a:gdLst/>
              <a:ahLst/>
              <a:cxnLst/>
              <a:rect l="l" t="t" r="r" b="b"/>
              <a:pathLst>
                <a:path w="2686" h="3385" extrusionOk="0">
                  <a:moveTo>
                    <a:pt x="2184" y="1"/>
                  </a:moveTo>
                  <a:lnTo>
                    <a:pt x="1" y="2741"/>
                  </a:lnTo>
                  <a:lnTo>
                    <a:pt x="72" y="3385"/>
                  </a:lnTo>
                  <a:lnTo>
                    <a:pt x="533" y="3157"/>
                  </a:lnTo>
                  <a:lnTo>
                    <a:pt x="2686" y="1571"/>
                  </a:lnTo>
                  <a:lnTo>
                    <a:pt x="2625" y="700"/>
                  </a:lnTo>
                  <a:close/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25"/>
            <p:cNvSpPr/>
            <p:nvPr/>
          </p:nvSpPr>
          <p:spPr>
            <a:xfrm>
              <a:off x="4867787" y="2544921"/>
              <a:ext cx="243166" cy="445295"/>
            </a:xfrm>
            <a:custGeom>
              <a:avLst/>
              <a:gdLst/>
              <a:ahLst/>
              <a:cxnLst/>
              <a:rect l="l" t="t" r="r" b="b"/>
              <a:pathLst>
                <a:path w="2382" h="4362" extrusionOk="0">
                  <a:moveTo>
                    <a:pt x="588" y="0"/>
                  </a:moveTo>
                  <a:lnTo>
                    <a:pt x="2381" y="4362"/>
                  </a:lnTo>
                  <a:lnTo>
                    <a:pt x="1707" y="3845"/>
                  </a:lnTo>
                  <a:lnTo>
                    <a:pt x="0" y="2006"/>
                  </a:lnTo>
                  <a:lnTo>
                    <a:pt x="5" y="1966"/>
                  </a:lnTo>
                  <a:cubicBezTo>
                    <a:pt x="21" y="1297"/>
                    <a:pt x="208" y="644"/>
                    <a:pt x="547" y="66"/>
                  </a:cubicBezTo>
                  <a:close/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25"/>
            <p:cNvSpPr/>
            <p:nvPr/>
          </p:nvSpPr>
          <p:spPr>
            <a:xfrm>
              <a:off x="4247729" y="2842190"/>
              <a:ext cx="209070" cy="233877"/>
            </a:xfrm>
            <a:custGeom>
              <a:avLst/>
              <a:gdLst/>
              <a:ahLst/>
              <a:cxnLst/>
              <a:rect l="l" t="t" r="r" b="b"/>
              <a:pathLst>
                <a:path w="2048" h="2291" extrusionOk="0">
                  <a:moveTo>
                    <a:pt x="1845" y="2291"/>
                  </a:moveTo>
                  <a:lnTo>
                    <a:pt x="72" y="644"/>
                  </a:lnTo>
                  <a:lnTo>
                    <a:pt x="1" y="1"/>
                  </a:lnTo>
                  <a:lnTo>
                    <a:pt x="826" y="1"/>
                  </a:lnTo>
                  <a:lnTo>
                    <a:pt x="2047" y="1906"/>
                  </a:lnTo>
                  <a:lnTo>
                    <a:pt x="2047" y="2230"/>
                  </a:lnTo>
                  <a:close/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25"/>
            <p:cNvSpPr/>
            <p:nvPr/>
          </p:nvSpPr>
          <p:spPr>
            <a:xfrm>
              <a:off x="4239460" y="2566563"/>
              <a:ext cx="304724" cy="444886"/>
            </a:xfrm>
            <a:custGeom>
              <a:avLst/>
              <a:gdLst/>
              <a:ahLst/>
              <a:cxnLst/>
              <a:rect l="l" t="t" r="r" b="b"/>
              <a:pathLst>
                <a:path w="2985" h="4358" extrusionOk="0">
                  <a:moveTo>
                    <a:pt x="988" y="4357"/>
                  </a:moveTo>
                  <a:lnTo>
                    <a:pt x="1784" y="3633"/>
                  </a:lnTo>
                  <a:lnTo>
                    <a:pt x="1105" y="2792"/>
                  </a:lnTo>
                  <a:lnTo>
                    <a:pt x="2984" y="1455"/>
                  </a:lnTo>
                  <a:lnTo>
                    <a:pt x="2265" y="1"/>
                  </a:lnTo>
                  <a:lnTo>
                    <a:pt x="82" y="2701"/>
                  </a:lnTo>
                  <a:lnTo>
                    <a:pt x="1" y="3344"/>
                  </a:lnTo>
                  <a:close/>
                </a:path>
              </a:pathLst>
            </a:custGeom>
            <a:solidFill>
              <a:srgbClr val="FFC50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25"/>
            <p:cNvSpPr/>
            <p:nvPr/>
          </p:nvSpPr>
          <p:spPr>
            <a:xfrm>
              <a:off x="4451999" y="2461110"/>
              <a:ext cx="487762" cy="1206543"/>
            </a:xfrm>
            <a:custGeom>
              <a:avLst/>
              <a:gdLst/>
              <a:ahLst/>
              <a:cxnLst/>
              <a:rect l="l" t="t" r="r" b="b"/>
              <a:pathLst>
                <a:path w="4778" h="11819" extrusionOk="0">
                  <a:moveTo>
                    <a:pt x="198" y="11398"/>
                  </a:moveTo>
                  <a:cubicBezTo>
                    <a:pt x="294" y="11499"/>
                    <a:pt x="436" y="11565"/>
                    <a:pt x="664" y="11570"/>
                  </a:cubicBezTo>
                  <a:cubicBezTo>
                    <a:pt x="1181" y="11580"/>
                    <a:pt x="1698" y="11621"/>
                    <a:pt x="2214" y="11646"/>
                  </a:cubicBezTo>
                  <a:cubicBezTo>
                    <a:pt x="2706" y="11672"/>
                    <a:pt x="3192" y="11778"/>
                    <a:pt x="3683" y="11788"/>
                  </a:cubicBezTo>
                  <a:cubicBezTo>
                    <a:pt x="3886" y="11793"/>
                    <a:pt x="4175" y="11819"/>
                    <a:pt x="4362" y="11727"/>
                  </a:cubicBezTo>
                  <a:cubicBezTo>
                    <a:pt x="4585" y="11621"/>
                    <a:pt x="4555" y="11580"/>
                    <a:pt x="4580" y="11327"/>
                  </a:cubicBezTo>
                  <a:cubicBezTo>
                    <a:pt x="4778" y="9392"/>
                    <a:pt x="4626" y="7432"/>
                    <a:pt x="4134" y="5547"/>
                  </a:cubicBezTo>
                  <a:lnTo>
                    <a:pt x="3744" y="4068"/>
                  </a:lnTo>
                  <a:lnTo>
                    <a:pt x="4661" y="821"/>
                  </a:lnTo>
                  <a:cubicBezTo>
                    <a:pt x="4570" y="634"/>
                    <a:pt x="3587" y="715"/>
                    <a:pt x="3045" y="259"/>
                  </a:cubicBezTo>
                  <a:cubicBezTo>
                    <a:pt x="2736" y="1"/>
                    <a:pt x="1996" y="122"/>
                    <a:pt x="1784" y="259"/>
                  </a:cubicBezTo>
                  <a:cubicBezTo>
                    <a:pt x="1135" y="684"/>
                    <a:pt x="340" y="760"/>
                    <a:pt x="183" y="993"/>
                  </a:cubicBezTo>
                  <a:lnTo>
                    <a:pt x="1206" y="4205"/>
                  </a:lnTo>
                  <a:lnTo>
                    <a:pt x="811" y="5456"/>
                  </a:lnTo>
                  <a:cubicBezTo>
                    <a:pt x="305" y="7057"/>
                    <a:pt x="46" y="8723"/>
                    <a:pt x="46" y="10405"/>
                  </a:cubicBezTo>
                  <a:cubicBezTo>
                    <a:pt x="46" y="10785"/>
                    <a:pt x="1" y="11180"/>
                    <a:pt x="198" y="1139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25"/>
            <p:cNvSpPr/>
            <p:nvPr/>
          </p:nvSpPr>
          <p:spPr>
            <a:xfrm>
              <a:off x="4627788" y="2379953"/>
              <a:ext cx="139754" cy="211112"/>
            </a:xfrm>
            <a:custGeom>
              <a:avLst/>
              <a:gdLst/>
              <a:ahLst/>
              <a:cxnLst/>
              <a:rect l="l" t="t" r="r" b="b"/>
              <a:pathLst>
                <a:path w="1369" h="2068" extrusionOk="0">
                  <a:moveTo>
                    <a:pt x="1369" y="1728"/>
                  </a:moveTo>
                  <a:lnTo>
                    <a:pt x="1126" y="0"/>
                  </a:lnTo>
                  <a:lnTo>
                    <a:pt x="295" y="0"/>
                  </a:lnTo>
                  <a:lnTo>
                    <a:pt x="6" y="1697"/>
                  </a:lnTo>
                  <a:lnTo>
                    <a:pt x="1" y="1728"/>
                  </a:lnTo>
                  <a:lnTo>
                    <a:pt x="771" y="2067"/>
                  </a:lnTo>
                  <a:close/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25"/>
            <p:cNvSpPr/>
            <p:nvPr/>
          </p:nvSpPr>
          <p:spPr>
            <a:xfrm>
              <a:off x="4628400" y="2553190"/>
              <a:ext cx="139652" cy="187836"/>
            </a:xfrm>
            <a:custGeom>
              <a:avLst/>
              <a:gdLst/>
              <a:ahLst/>
              <a:cxnLst/>
              <a:rect l="l" t="t" r="r" b="b"/>
              <a:pathLst>
                <a:path w="1368" h="1840" extrusionOk="0">
                  <a:moveTo>
                    <a:pt x="1038" y="927"/>
                  </a:moveTo>
                  <a:lnTo>
                    <a:pt x="694" y="1839"/>
                  </a:lnTo>
                  <a:lnTo>
                    <a:pt x="410" y="927"/>
                  </a:lnTo>
                  <a:lnTo>
                    <a:pt x="0" y="0"/>
                  </a:lnTo>
                  <a:cubicBezTo>
                    <a:pt x="268" y="132"/>
                    <a:pt x="669" y="340"/>
                    <a:pt x="669" y="340"/>
                  </a:cubicBezTo>
                  <a:lnTo>
                    <a:pt x="1368" y="61"/>
                  </a:lnTo>
                  <a:close/>
                </a:path>
              </a:pathLst>
            </a:custGeom>
            <a:solidFill>
              <a:srgbClr val="FFC50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25"/>
            <p:cNvSpPr/>
            <p:nvPr/>
          </p:nvSpPr>
          <p:spPr>
            <a:xfrm>
              <a:off x="4616456" y="2141587"/>
              <a:ext cx="256642" cy="359952"/>
            </a:xfrm>
            <a:custGeom>
              <a:avLst/>
              <a:gdLst/>
              <a:ahLst/>
              <a:cxnLst/>
              <a:rect l="l" t="t" r="r" b="b"/>
              <a:pathLst>
                <a:path w="2514" h="3526" extrusionOk="0">
                  <a:moveTo>
                    <a:pt x="1181" y="71"/>
                  </a:moveTo>
                  <a:cubicBezTo>
                    <a:pt x="355" y="0"/>
                    <a:pt x="122" y="932"/>
                    <a:pt x="46" y="1727"/>
                  </a:cubicBezTo>
                  <a:cubicBezTo>
                    <a:pt x="21" y="1991"/>
                    <a:pt x="1" y="2280"/>
                    <a:pt x="92" y="2528"/>
                  </a:cubicBezTo>
                  <a:cubicBezTo>
                    <a:pt x="198" y="2806"/>
                    <a:pt x="340" y="3136"/>
                    <a:pt x="603" y="3303"/>
                  </a:cubicBezTo>
                  <a:cubicBezTo>
                    <a:pt x="948" y="3526"/>
                    <a:pt x="1318" y="3242"/>
                    <a:pt x="1556" y="2984"/>
                  </a:cubicBezTo>
                  <a:cubicBezTo>
                    <a:pt x="1784" y="2735"/>
                    <a:pt x="1865" y="2401"/>
                    <a:pt x="1971" y="2087"/>
                  </a:cubicBezTo>
                  <a:cubicBezTo>
                    <a:pt x="2214" y="1378"/>
                    <a:pt x="2513" y="187"/>
                    <a:pt x="1181" y="71"/>
                  </a:cubicBezTo>
                  <a:close/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25"/>
            <p:cNvSpPr/>
            <p:nvPr/>
          </p:nvSpPr>
          <p:spPr>
            <a:xfrm>
              <a:off x="4678013" y="2446104"/>
              <a:ext cx="97287" cy="55432"/>
            </a:xfrm>
            <a:custGeom>
              <a:avLst/>
              <a:gdLst/>
              <a:ahLst/>
              <a:cxnLst/>
              <a:rect l="l" t="t" r="r" b="b"/>
              <a:pathLst>
                <a:path w="953" h="543" fill="none" extrusionOk="0">
                  <a:moveTo>
                    <a:pt x="0" y="320"/>
                  </a:moveTo>
                  <a:cubicBezTo>
                    <a:pt x="345" y="543"/>
                    <a:pt x="715" y="259"/>
                    <a:pt x="953" y="1"/>
                  </a:cubicBezTo>
                </a:path>
              </a:pathLst>
            </a:custGeom>
            <a:noFill/>
            <a:ln w="2150" cap="rnd" cmpd="sng">
              <a:solidFill>
                <a:srgbClr val="D98C77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25"/>
            <p:cNvSpPr/>
            <p:nvPr/>
          </p:nvSpPr>
          <p:spPr>
            <a:xfrm>
              <a:off x="4566333" y="2260515"/>
              <a:ext cx="83812" cy="94224"/>
            </a:xfrm>
            <a:custGeom>
              <a:avLst/>
              <a:gdLst/>
              <a:ahLst/>
              <a:cxnLst/>
              <a:rect l="l" t="t" r="r" b="b"/>
              <a:pathLst>
                <a:path w="821" h="923" extrusionOk="0">
                  <a:moveTo>
                    <a:pt x="527" y="329"/>
                  </a:moveTo>
                  <a:cubicBezTo>
                    <a:pt x="527" y="329"/>
                    <a:pt x="527" y="0"/>
                    <a:pt x="264" y="81"/>
                  </a:cubicBezTo>
                  <a:cubicBezTo>
                    <a:pt x="0" y="162"/>
                    <a:pt x="238" y="922"/>
                    <a:pt x="527" y="871"/>
                  </a:cubicBezTo>
                  <a:cubicBezTo>
                    <a:pt x="821" y="816"/>
                    <a:pt x="527" y="329"/>
                    <a:pt x="527" y="329"/>
                  </a:cubicBezTo>
                  <a:close/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25"/>
            <p:cNvSpPr/>
            <p:nvPr/>
          </p:nvSpPr>
          <p:spPr>
            <a:xfrm>
              <a:off x="4762845" y="2309618"/>
              <a:ext cx="97287" cy="98818"/>
            </a:xfrm>
            <a:custGeom>
              <a:avLst/>
              <a:gdLst/>
              <a:ahLst/>
              <a:cxnLst/>
              <a:rect l="l" t="t" r="r" b="b"/>
              <a:pathLst>
                <a:path w="953" h="968" extrusionOk="0">
                  <a:moveTo>
                    <a:pt x="400" y="314"/>
                  </a:moveTo>
                  <a:cubicBezTo>
                    <a:pt x="400" y="314"/>
                    <a:pt x="481" y="0"/>
                    <a:pt x="714" y="142"/>
                  </a:cubicBezTo>
                  <a:cubicBezTo>
                    <a:pt x="952" y="289"/>
                    <a:pt x="542" y="968"/>
                    <a:pt x="269" y="841"/>
                  </a:cubicBezTo>
                  <a:cubicBezTo>
                    <a:pt x="0" y="720"/>
                    <a:pt x="400" y="314"/>
                    <a:pt x="400" y="314"/>
                  </a:cubicBezTo>
                  <a:close/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25"/>
            <p:cNvSpPr/>
            <p:nvPr/>
          </p:nvSpPr>
          <p:spPr>
            <a:xfrm>
              <a:off x="4421476" y="3014916"/>
              <a:ext cx="146492" cy="159967"/>
            </a:xfrm>
            <a:custGeom>
              <a:avLst/>
              <a:gdLst/>
              <a:ahLst/>
              <a:cxnLst/>
              <a:rect l="l" t="t" r="r" b="b"/>
              <a:pathLst>
                <a:path w="1435" h="1567" extrusionOk="0">
                  <a:moveTo>
                    <a:pt x="1394" y="847"/>
                  </a:moveTo>
                  <a:cubicBezTo>
                    <a:pt x="1358" y="776"/>
                    <a:pt x="1328" y="705"/>
                    <a:pt x="1303" y="629"/>
                  </a:cubicBezTo>
                  <a:cubicBezTo>
                    <a:pt x="1217" y="629"/>
                    <a:pt x="963" y="639"/>
                    <a:pt x="1135" y="502"/>
                  </a:cubicBezTo>
                  <a:cubicBezTo>
                    <a:pt x="1191" y="462"/>
                    <a:pt x="1217" y="447"/>
                    <a:pt x="1237" y="376"/>
                  </a:cubicBezTo>
                  <a:cubicBezTo>
                    <a:pt x="1272" y="254"/>
                    <a:pt x="1308" y="127"/>
                    <a:pt x="1282" y="1"/>
                  </a:cubicBezTo>
                  <a:cubicBezTo>
                    <a:pt x="1257" y="26"/>
                    <a:pt x="1237" y="51"/>
                    <a:pt x="1217" y="77"/>
                  </a:cubicBezTo>
                  <a:cubicBezTo>
                    <a:pt x="1161" y="148"/>
                    <a:pt x="1105" y="219"/>
                    <a:pt x="1039" y="279"/>
                  </a:cubicBezTo>
                  <a:cubicBezTo>
                    <a:pt x="908" y="386"/>
                    <a:pt x="745" y="416"/>
                    <a:pt x="583" y="366"/>
                  </a:cubicBezTo>
                  <a:cubicBezTo>
                    <a:pt x="482" y="335"/>
                    <a:pt x="396" y="264"/>
                    <a:pt x="330" y="178"/>
                  </a:cubicBezTo>
                  <a:cubicBezTo>
                    <a:pt x="224" y="290"/>
                    <a:pt x="127" y="391"/>
                    <a:pt x="1" y="467"/>
                  </a:cubicBezTo>
                  <a:cubicBezTo>
                    <a:pt x="153" y="644"/>
                    <a:pt x="244" y="816"/>
                    <a:pt x="340" y="1034"/>
                  </a:cubicBezTo>
                  <a:cubicBezTo>
                    <a:pt x="355" y="1075"/>
                    <a:pt x="381" y="1115"/>
                    <a:pt x="396" y="1156"/>
                  </a:cubicBezTo>
                  <a:cubicBezTo>
                    <a:pt x="401" y="1176"/>
                    <a:pt x="401" y="1196"/>
                    <a:pt x="401" y="1222"/>
                  </a:cubicBezTo>
                  <a:cubicBezTo>
                    <a:pt x="401" y="1242"/>
                    <a:pt x="401" y="1267"/>
                    <a:pt x="411" y="1282"/>
                  </a:cubicBezTo>
                  <a:cubicBezTo>
                    <a:pt x="416" y="1303"/>
                    <a:pt x="436" y="1313"/>
                    <a:pt x="452" y="1323"/>
                  </a:cubicBezTo>
                  <a:lnTo>
                    <a:pt x="872" y="1566"/>
                  </a:lnTo>
                  <a:cubicBezTo>
                    <a:pt x="968" y="1505"/>
                    <a:pt x="1059" y="1439"/>
                    <a:pt x="1141" y="1358"/>
                  </a:cubicBezTo>
                  <a:cubicBezTo>
                    <a:pt x="1262" y="1247"/>
                    <a:pt x="1368" y="1120"/>
                    <a:pt x="1429" y="968"/>
                  </a:cubicBezTo>
                  <a:cubicBezTo>
                    <a:pt x="1434" y="958"/>
                    <a:pt x="1434" y="948"/>
                    <a:pt x="1434" y="943"/>
                  </a:cubicBezTo>
                  <a:cubicBezTo>
                    <a:pt x="1434" y="933"/>
                    <a:pt x="1429" y="923"/>
                    <a:pt x="1424" y="913"/>
                  </a:cubicBezTo>
                  <a:cubicBezTo>
                    <a:pt x="1414" y="892"/>
                    <a:pt x="1404" y="867"/>
                    <a:pt x="1394" y="847"/>
                  </a:cubicBezTo>
                  <a:close/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25"/>
            <p:cNvSpPr/>
            <p:nvPr/>
          </p:nvSpPr>
          <p:spPr>
            <a:xfrm>
              <a:off x="4681076" y="2743475"/>
              <a:ext cx="107189" cy="179568"/>
            </a:xfrm>
            <a:custGeom>
              <a:avLst/>
              <a:gdLst/>
              <a:ahLst/>
              <a:cxnLst/>
              <a:rect l="l" t="t" r="r" b="b"/>
              <a:pathLst>
                <a:path w="1050" h="1759" extrusionOk="0">
                  <a:moveTo>
                    <a:pt x="1049" y="1758"/>
                  </a:moveTo>
                  <a:lnTo>
                    <a:pt x="1" y="1758"/>
                  </a:lnTo>
                  <a:lnTo>
                    <a:pt x="1" y="56"/>
                  </a:lnTo>
                  <a:cubicBezTo>
                    <a:pt x="1" y="26"/>
                    <a:pt x="26" y="0"/>
                    <a:pt x="56" y="0"/>
                  </a:cubicBezTo>
                  <a:lnTo>
                    <a:pt x="988" y="0"/>
                  </a:lnTo>
                  <a:cubicBezTo>
                    <a:pt x="1024" y="0"/>
                    <a:pt x="1049" y="26"/>
                    <a:pt x="1049" y="56"/>
                  </a:cubicBezTo>
                  <a:close/>
                </a:path>
              </a:pathLst>
            </a:custGeom>
            <a:solidFill>
              <a:srgbClr val="3463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25"/>
            <p:cNvSpPr/>
            <p:nvPr/>
          </p:nvSpPr>
          <p:spPr>
            <a:xfrm>
              <a:off x="4681076" y="2752254"/>
              <a:ext cx="107189" cy="179568"/>
            </a:xfrm>
            <a:custGeom>
              <a:avLst/>
              <a:gdLst/>
              <a:ahLst/>
              <a:cxnLst/>
              <a:rect l="l" t="t" r="r" b="b"/>
              <a:pathLst>
                <a:path w="1050" h="1759" extrusionOk="0">
                  <a:moveTo>
                    <a:pt x="1049" y="1758"/>
                  </a:moveTo>
                  <a:lnTo>
                    <a:pt x="1" y="1758"/>
                  </a:lnTo>
                  <a:lnTo>
                    <a:pt x="1" y="0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rgbClr val="31335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25"/>
            <p:cNvSpPr/>
            <p:nvPr/>
          </p:nvSpPr>
          <p:spPr>
            <a:xfrm>
              <a:off x="4668723" y="2813811"/>
              <a:ext cx="169665" cy="128321"/>
            </a:xfrm>
            <a:custGeom>
              <a:avLst/>
              <a:gdLst/>
              <a:ahLst/>
              <a:cxnLst/>
              <a:rect l="l" t="t" r="r" b="b"/>
              <a:pathLst>
                <a:path w="1662" h="1257" extrusionOk="0">
                  <a:moveTo>
                    <a:pt x="1363" y="476"/>
                  </a:moveTo>
                  <a:cubicBezTo>
                    <a:pt x="1358" y="471"/>
                    <a:pt x="1353" y="461"/>
                    <a:pt x="1348" y="456"/>
                  </a:cubicBezTo>
                  <a:cubicBezTo>
                    <a:pt x="1251" y="304"/>
                    <a:pt x="1034" y="299"/>
                    <a:pt x="876" y="254"/>
                  </a:cubicBezTo>
                  <a:cubicBezTo>
                    <a:pt x="780" y="223"/>
                    <a:pt x="684" y="198"/>
                    <a:pt x="588" y="167"/>
                  </a:cubicBezTo>
                  <a:cubicBezTo>
                    <a:pt x="456" y="132"/>
                    <a:pt x="324" y="91"/>
                    <a:pt x="198" y="56"/>
                  </a:cubicBezTo>
                  <a:cubicBezTo>
                    <a:pt x="0" y="0"/>
                    <a:pt x="86" y="112"/>
                    <a:pt x="101" y="162"/>
                  </a:cubicBezTo>
                  <a:cubicBezTo>
                    <a:pt x="117" y="208"/>
                    <a:pt x="314" y="299"/>
                    <a:pt x="340" y="314"/>
                  </a:cubicBezTo>
                  <a:cubicBezTo>
                    <a:pt x="340" y="314"/>
                    <a:pt x="340" y="314"/>
                    <a:pt x="340" y="314"/>
                  </a:cubicBezTo>
                  <a:cubicBezTo>
                    <a:pt x="324" y="330"/>
                    <a:pt x="248" y="426"/>
                    <a:pt x="269" y="461"/>
                  </a:cubicBezTo>
                  <a:cubicBezTo>
                    <a:pt x="294" y="492"/>
                    <a:pt x="345" y="563"/>
                    <a:pt x="350" y="573"/>
                  </a:cubicBezTo>
                  <a:cubicBezTo>
                    <a:pt x="340" y="588"/>
                    <a:pt x="253" y="709"/>
                    <a:pt x="289" y="745"/>
                  </a:cubicBezTo>
                  <a:cubicBezTo>
                    <a:pt x="329" y="780"/>
                    <a:pt x="426" y="806"/>
                    <a:pt x="436" y="811"/>
                  </a:cubicBezTo>
                  <a:cubicBezTo>
                    <a:pt x="436" y="821"/>
                    <a:pt x="466" y="922"/>
                    <a:pt x="491" y="942"/>
                  </a:cubicBezTo>
                  <a:cubicBezTo>
                    <a:pt x="517" y="963"/>
                    <a:pt x="1013" y="1094"/>
                    <a:pt x="1013" y="1094"/>
                  </a:cubicBezTo>
                  <a:cubicBezTo>
                    <a:pt x="1013" y="1094"/>
                    <a:pt x="1474" y="1257"/>
                    <a:pt x="1570" y="1201"/>
                  </a:cubicBezTo>
                  <a:cubicBezTo>
                    <a:pt x="1662" y="1140"/>
                    <a:pt x="1586" y="775"/>
                    <a:pt x="1581" y="770"/>
                  </a:cubicBezTo>
                  <a:cubicBezTo>
                    <a:pt x="1576" y="735"/>
                    <a:pt x="1505" y="679"/>
                    <a:pt x="1484" y="649"/>
                  </a:cubicBezTo>
                  <a:cubicBezTo>
                    <a:pt x="1449" y="603"/>
                    <a:pt x="1413" y="558"/>
                    <a:pt x="1383" y="507"/>
                  </a:cubicBezTo>
                  <a:cubicBezTo>
                    <a:pt x="1327" y="416"/>
                    <a:pt x="1272" y="324"/>
                    <a:pt x="1236" y="218"/>
                  </a:cubicBezTo>
                  <a:cubicBezTo>
                    <a:pt x="1216" y="152"/>
                    <a:pt x="1201" y="81"/>
                    <a:pt x="1155" y="31"/>
                  </a:cubicBezTo>
                  <a:cubicBezTo>
                    <a:pt x="1175" y="76"/>
                    <a:pt x="1175" y="127"/>
                    <a:pt x="1175" y="173"/>
                  </a:cubicBezTo>
                  <a:cubicBezTo>
                    <a:pt x="1175" y="223"/>
                    <a:pt x="1175" y="269"/>
                    <a:pt x="1175" y="314"/>
                  </a:cubicBezTo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25"/>
            <p:cNvSpPr/>
            <p:nvPr/>
          </p:nvSpPr>
          <p:spPr>
            <a:xfrm>
              <a:off x="4577665" y="2099631"/>
              <a:ext cx="311972" cy="228160"/>
            </a:xfrm>
            <a:custGeom>
              <a:avLst/>
              <a:gdLst/>
              <a:ahLst/>
              <a:cxnLst/>
              <a:rect l="l" t="t" r="r" b="b"/>
              <a:pathLst>
                <a:path w="3056" h="2235" extrusionOk="0">
                  <a:moveTo>
                    <a:pt x="953" y="1536"/>
                  </a:moveTo>
                  <a:cubicBezTo>
                    <a:pt x="1069" y="1338"/>
                    <a:pt x="1161" y="1125"/>
                    <a:pt x="1216" y="902"/>
                  </a:cubicBezTo>
                  <a:cubicBezTo>
                    <a:pt x="1328" y="1065"/>
                    <a:pt x="1429" y="1186"/>
                    <a:pt x="1515" y="1358"/>
                  </a:cubicBezTo>
                  <a:cubicBezTo>
                    <a:pt x="1606" y="1556"/>
                    <a:pt x="1753" y="1748"/>
                    <a:pt x="1905" y="1900"/>
                  </a:cubicBezTo>
                  <a:cubicBezTo>
                    <a:pt x="2083" y="2078"/>
                    <a:pt x="2316" y="2209"/>
                    <a:pt x="2569" y="2219"/>
                  </a:cubicBezTo>
                  <a:cubicBezTo>
                    <a:pt x="2908" y="2235"/>
                    <a:pt x="3055" y="2093"/>
                    <a:pt x="3035" y="1743"/>
                  </a:cubicBezTo>
                  <a:cubicBezTo>
                    <a:pt x="3015" y="1363"/>
                    <a:pt x="2903" y="953"/>
                    <a:pt x="2655" y="654"/>
                  </a:cubicBezTo>
                  <a:cubicBezTo>
                    <a:pt x="2619" y="609"/>
                    <a:pt x="2574" y="568"/>
                    <a:pt x="2533" y="533"/>
                  </a:cubicBezTo>
                  <a:cubicBezTo>
                    <a:pt x="2305" y="330"/>
                    <a:pt x="2037" y="163"/>
                    <a:pt x="1738" y="82"/>
                  </a:cubicBezTo>
                  <a:cubicBezTo>
                    <a:pt x="1444" y="1"/>
                    <a:pt x="1120" y="11"/>
                    <a:pt x="841" y="138"/>
                  </a:cubicBezTo>
                  <a:cubicBezTo>
                    <a:pt x="750" y="178"/>
                    <a:pt x="664" y="234"/>
                    <a:pt x="578" y="295"/>
                  </a:cubicBezTo>
                  <a:cubicBezTo>
                    <a:pt x="507" y="340"/>
                    <a:pt x="436" y="396"/>
                    <a:pt x="381" y="462"/>
                  </a:cubicBezTo>
                  <a:cubicBezTo>
                    <a:pt x="305" y="553"/>
                    <a:pt x="254" y="664"/>
                    <a:pt x="208" y="771"/>
                  </a:cubicBezTo>
                  <a:cubicBezTo>
                    <a:pt x="66" y="1100"/>
                    <a:pt x="66" y="1465"/>
                    <a:pt x="1" y="1814"/>
                  </a:cubicBezTo>
                  <a:cubicBezTo>
                    <a:pt x="16" y="1738"/>
                    <a:pt x="117" y="1713"/>
                    <a:pt x="193" y="1743"/>
                  </a:cubicBezTo>
                  <a:cubicBezTo>
                    <a:pt x="264" y="1774"/>
                    <a:pt x="315" y="1840"/>
                    <a:pt x="386" y="1875"/>
                  </a:cubicBezTo>
                  <a:cubicBezTo>
                    <a:pt x="467" y="1916"/>
                    <a:pt x="563" y="1921"/>
                    <a:pt x="649" y="1885"/>
                  </a:cubicBezTo>
                  <a:cubicBezTo>
                    <a:pt x="781" y="1834"/>
                    <a:pt x="877" y="1652"/>
                    <a:pt x="953" y="1536"/>
                  </a:cubicBezTo>
                  <a:close/>
                </a:path>
              </a:pathLst>
            </a:custGeom>
            <a:solidFill>
              <a:srgbClr val="31335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25"/>
            <p:cNvSpPr/>
            <p:nvPr/>
          </p:nvSpPr>
          <p:spPr>
            <a:xfrm>
              <a:off x="4819195" y="2887209"/>
              <a:ext cx="291759" cy="124748"/>
            </a:xfrm>
            <a:custGeom>
              <a:avLst/>
              <a:gdLst/>
              <a:ahLst/>
              <a:cxnLst/>
              <a:rect l="l" t="t" r="r" b="b"/>
              <a:pathLst>
                <a:path w="2858" h="1222" extrusionOk="0">
                  <a:moveTo>
                    <a:pt x="76" y="1"/>
                  </a:moveTo>
                  <a:lnTo>
                    <a:pt x="2295" y="350"/>
                  </a:lnTo>
                  <a:lnTo>
                    <a:pt x="2472" y="350"/>
                  </a:lnTo>
                  <a:lnTo>
                    <a:pt x="2857" y="1009"/>
                  </a:lnTo>
                  <a:lnTo>
                    <a:pt x="2270" y="1221"/>
                  </a:lnTo>
                  <a:lnTo>
                    <a:pt x="0" y="477"/>
                  </a:lnTo>
                  <a:close/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25"/>
            <p:cNvSpPr/>
            <p:nvPr/>
          </p:nvSpPr>
          <p:spPr>
            <a:xfrm>
              <a:off x="4867787" y="2544921"/>
              <a:ext cx="260215" cy="491846"/>
            </a:xfrm>
            <a:custGeom>
              <a:avLst/>
              <a:gdLst/>
              <a:ahLst/>
              <a:cxnLst/>
              <a:rect l="l" t="t" r="r" b="b"/>
              <a:pathLst>
                <a:path w="2549" h="4818" extrusionOk="0">
                  <a:moveTo>
                    <a:pt x="350" y="3384"/>
                  </a:moveTo>
                  <a:lnTo>
                    <a:pt x="461" y="4362"/>
                  </a:lnTo>
                  <a:lnTo>
                    <a:pt x="2037" y="4818"/>
                  </a:lnTo>
                  <a:lnTo>
                    <a:pt x="2548" y="4103"/>
                  </a:lnTo>
                  <a:lnTo>
                    <a:pt x="588" y="0"/>
                  </a:lnTo>
                  <a:lnTo>
                    <a:pt x="0" y="2006"/>
                  </a:lnTo>
                  <a:lnTo>
                    <a:pt x="1277" y="3597"/>
                  </a:lnTo>
                  <a:close/>
                </a:path>
              </a:pathLst>
            </a:custGeom>
            <a:solidFill>
              <a:srgbClr val="FFC50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25"/>
            <p:cNvSpPr/>
            <p:nvPr/>
          </p:nvSpPr>
          <p:spPr>
            <a:xfrm>
              <a:off x="4674338" y="2739289"/>
              <a:ext cx="102" cy="3267"/>
            </a:xfrm>
            <a:custGeom>
              <a:avLst/>
              <a:gdLst/>
              <a:ahLst/>
              <a:cxnLst/>
              <a:rect l="l" t="t" r="r" b="b"/>
              <a:pathLst>
                <a:path w="1" h="32" extrusionOk="0">
                  <a:moveTo>
                    <a:pt x="1" y="1"/>
                  </a:moveTo>
                  <a:lnTo>
                    <a:pt x="1" y="31"/>
                  </a:lnTo>
                </a:path>
              </a:pathLst>
            </a:custGeom>
            <a:solidFill>
              <a:srgbClr val="F0AC8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25"/>
            <p:cNvSpPr/>
            <p:nvPr/>
          </p:nvSpPr>
          <p:spPr>
            <a:xfrm>
              <a:off x="4306223" y="2820038"/>
              <a:ext cx="54922" cy="34198"/>
            </a:xfrm>
            <a:custGeom>
              <a:avLst/>
              <a:gdLst/>
              <a:ahLst/>
              <a:cxnLst/>
              <a:rect l="l" t="t" r="r" b="b"/>
              <a:pathLst>
                <a:path w="538" h="335" fill="none" extrusionOk="0">
                  <a:moveTo>
                    <a:pt x="0" y="0"/>
                  </a:moveTo>
                  <a:cubicBezTo>
                    <a:pt x="177" y="112"/>
                    <a:pt x="360" y="223"/>
                    <a:pt x="537" y="334"/>
                  </a:cubicBezTo>
                </a:path>
              </a:pathLst>
            </a:custGeom>
            <a:noFill/>
            <a:ln w="2150" cap="rnd" cmpd="sng">
              <a:solidFill>
                <a:srgbClr val="647FBE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25"/>
            <p:cNvSpPr/>
            <p:nvPr/>
          </p:nvSpPr>
          <p:spPr>
            <a:xfrm>
              <a:off x="4297444" y="2869140"/>
              <a:ext cx="57984" cy="11944"/>
            </a:xfrm>
            <a:custGeom>
              <a:avLst/>
              <a:gdLst/>
              <a:ahLst/>
              <a:cxnLst/>
              <a:rect l="l" t="t" r="r" b="b"/>
              <a:pathLst>
                <a:path w="568" h="117" fill="none" extrusionOk="0">
                  <a:moveTo>
                    <a:pt x="0" y="117"/>
                  </a:moveTo>
                  <a:cubicBezTo>
                    <a:pt x="167" y="21"/>
                    <a:pt x="385" y="0"/>
                    <a:pt x="567" y="66"/>
                  </a:cubicBezTo>
                </a:path>
              </a:pathLst>
            </a:custGeom>
            <a:noFill/>
            <a:ln w="2150" cap="rnd" cmpd="sng">
              <a:solidFill>
                <a:srgbClr val="647FBE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25"/>
            <p:cNvSpPr/>
            <p:nvPr/>
          </p:nvSpPr>
          <p:spPr>
            <a:xfrm>
              <a:off x="5001211" y="2910484"/>
              <a:ext cx="85956" cy="25419"/>
            </a:xfrm>
            <a:custGeom>
              <a:avLst/>
              <a:gdLst/>
              <a:ahLst/>
              <a:cxnLst/>
              <a:rect l="l" t="t" r="r" b="b"/>
              <a:pathLst>
                <a:path w="842" h="249" fill="none" extrusionOk="0">
                  <a:moveTo>
                    <a:pt x="0" y="16"/>
                  </a:moveTo>
                  <a:cubicBezTo>
                    <a:pt x="294" y="1"/>
                    <a:pt x="593" y="87"/>
                    <a:pt x="841" y="249"/>
                  </a:cubicBezTo>
                </a:path>
              </a:pathLst>
            </a:custGeom>
            <a:noFill/>
            <a:ln w="2150" cap="rnd" cmpd="sng">
              <a:solidFill>
                <a:srgbClr val="647FBE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25"/>
            <p:cNvSpPr/>
            <p:nvPr/>
          </p:nvSpPr>
          <p:spPr>
            <a:xfrm>
              <a:off x="4337257" y="4604568"/>
              <a:ext cx="49205" cy="37363"/>
            </a:xfrm>
            <a:custGeom>
              <a:avLst/>
              <a:gdLst/>
              <a:ahLst/>
              <a:cxnLst/>
              <a:rect l="l" t="t" r="r" b="b"/>
              <a:pathLst>
                <a:path w="482" h="366" fill="none" extrusionOk="0">
                  <a:moveTo>
                    <a:pt x="0" y="0"/>
                  </a:moveTo>
                  <a:cubicBezTo>
                    <a:pt x="162" y="122"/>
                    <a:pt x="324" y="243"/>
                    <a:pt x="481" y="365"/>
                  </a:cubicBezTo>
                </a:path>
              </a:pathLst>
            </a:custGeom>
            <a:noFill/>
            <a:ln w="2150" cap="rnd" cmpd="sng">
              <a:solidFill>
                <a:srgbClr val="694E4E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25"/>
            <p:cNvSpPr/>
            <p:nvPr/>
          </p:nvSpPr>
          <p:spPr>
            <a:xfrm>
              <a:off x="4342871" y="4582314"/>
              <a:ext cx="46142" cy="2654"/>
            </a:xfrm>
            <a:custGeom>
              <a:avLst/>
              <a:gdLst/>
              <a:ahLst/>
              <a:cxnLst/>
              <a:rect l="l" t="t" r="r" b="b"/>
              <a:pathLst>
                <a:path w="452" h="26" fill="none" extrusionOk="0">
                  <a:moveTo>
                    <a:pt x="1" y="1"/>
                  </a:moveTo>
                  <a:cubicBezTo>
                    <a:pt x="153" y="11"/>
                    <a:pt x="305" y="21"/>
                    <a:pt x="452" y="26"/>
                  </a:cubicBezTo>
                </a:path>
              </a:pathLst>
            </a:custGeom>
            <a:noFill/>
            <a:ln w="2150" cap="rnd" cmpd="sng">
              <a:solidFill>
                <a:srgbClr val="694E4E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25"/>
            <p:cNvSpPr/>
            <p:nvPr/>
          </p:nvSpPr>
          <p:spPr>
            <a:xfrm>
              <a:off x="4791735" y="4619064"/>
              <a:ext cx="54922" cy="16640"/>
            </a:xfrm>
            <a:custGeom>
              <a:avLst/>
              <a:gdLst/>
              <a:ahLst/>
              <a:cxnLst/>
              <a:rect l="l" t="t" r="r" b="b"/>
              <a:pathLst>
                <a:path w="538" h="163" fill="none" extrusionOk="0">
                  <a:moveTo>
                    <a:pt x="1" y="162"/>
                  </a:moveTo>
                  <a:cubicBezTo>
                    <a:pt x="183" y="112"/>
                    <a:pt x="360" y="56"/>
                    <a:pt x="538" y="0"/>
                  </a:cubicBezTo>
                </a:path>
              </a:pathLst>
            </a:custGeom>
            <a:noFill/>
            <a:ln w="2150" cap="rnd" cmpd="sng">
              <a:solidFill>
                <a:srgbClr val="694E4E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25"/>
            <p:cNvSpPr/>
            <p:nvPr/>
          </p:nvSpPr>
          <p:spPr>
            <a:xfrm>
              <a:off x="4800004" y="4582314"/>
              <a:ext cx="43080" cy="8881"/>
            </a:xfrm>
            <a:custGeom>
              <a:avLst/>
              <a:gdLst/>
              <a:ahLst/>
              <a:cxnLst/>
              <a:rect l="l" t="t" r="r" b="b"/>
              <a:pathLst>
                <a:path w="422" h="87" fill="none" extrusionOk="0">
                  <a:moveTo>
                    <a:pt x="1" y="87"/>
                  </a:moveTo>
                  <a:cubicBezTo>
                    <a:pt x="143" y="56"/>
                    <a:pt x="284" y="31"/>
                    <a:pt x="421" y="1"/>
                  </a:cubicBezTo>
                </a:path>
              </a:pathLst>
            </a:custGeom>
            <a:noFill/>
            <a:ln w="2150" cap="rnd" cmpd="sng">
              <a:solidFill>
                <a:srgbClr val="694E4E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9" name="Google Shape;1209;p25"/>
            <p:cNvSpPr/>
            <p:nvPr/>
          </p:nvSpPr>
          <p:spPr>
            <a:xfrm>
              <a:off x="3360415" y="1461503"/>
              <a:ext cx="1015133" cy="626904"/>
            </a:xfrm>
            <a:custGeom>
              <a:avLst/>
              <a:gdLst/>
              <a:ahLst/>
              <a:cxnLst/>
              <a:rect l="l" t="t" r="r" b="b"/>
              <a:pathLst>
                <a:path w="9944" h="6141" extrusionOk="0">
                  <a:moveTo>
                    <a:pt x="9544" y="6140"/>
                  </a:moveTo>
                  <a:lnTo>
                    <a:pt x="395" y="6140"/>
                  </a:lnTo>
                  <a:cubicBezTo>
                    <a:pt x="177" y="6140"/>
                    <a:pt x="0" y="5963"/>
                    <a:pt x="0" y="5745"/>
                  </a:cubicBezTo>
                  <a:lnTo>
                    <a:pt x="0" y="396"/>
                  </a:lnTo>
                  <a:cubicBezTo>
                    <a:pt x="0" y="178"/>
                    <a:pt x="177" y="1"/>
                    <a:pt x="395" y="1"/>
                  </a:cubicBezTo>
                  <a:lnTo>
                    <a:pt x="9544" y="1"/>
                  </a:lnTo>
                  <a:cubicBezTo>
                    <a:pt x="9767" y="1"/>
                    <a:pt x="9944" y="178"/>
                    <a:pt x="9944" y="396"/>
                  </a:cubicBezTo>
                  <a:lnTo>
                    <a:pt x="9944" y="5745"/>
                  </a:lnTo>
                  <a:cubicBezTo>
                    <a:pt x="9944" y="5963"/>
                    <a:pt x="9767" y="6140"/>
                    <a:pt x="9544" y="614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0" name="Google Shape;1210;p25"/>
            <p:cNvSpPr/>
            <p:nvPr/>
          </p:nvSpPr>
          <p:spPr>
            <a:xfrm>
              <a:off x="3360415" y="1461503"/>
              <a:ext cx="1015133" cy="190389"/>
            </a:xfrm>
            <a:custGeom>
              <a:avLst/>
              <a:gdLst/>
              <a:ahLst/>
              <a:cxnLst/>
              <a:rect l="l" t="t" r="r" b="b"/>
              <a:pathLst>
                <a:path w="9944" h="1865" extrusionOk="0">
                  <a:moveTo>
                    <a:pt x="9944" y="1865"/>
                  </a:moveTo>
                  <a:lnTo>
                    <a:pt x="0" y="1865"/>
                  </a:lnTo>
                  <a:lnTo>
                    <a:pt x="0" y="396"/>
                  </a:lnTo>
                  <a:cubicBezTo>
                    <a:pt x="0" y="178"/>
                    <a:pt x="177" y="1"/>
                    <a:pt x="395" y="1"/>
                  </a:cubicBezTo>
                  <a:lnTo>
                    <a:pt x="9544" y="1"/>
                  </a:lnTo>
                  <a:cubicBezTo>
                    <a:pt x="9767" y="1"/>
                    <a:pt x="9944" y="178"/>
                    <a:pt x="9944" y="39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25"/>
            <p:cNvSpPr/>
            <p:nvPr/>
          </p:nvSpPr>
          <p:spPr>
            <a:xfrm>
              <a:off x="3517624" y="1774901"/>
              <a:ext cx="671311" cy="102"/>
            </a:xfrm>
            <a:custGeom>
              <a:avLst/>
              <a:gdLst/>
              <a:ahLst/>
              <a:cxnLst/>
              <a:rect l="l" t="t" r="r" b="b"/>
              <a:pathLst>
                <a:path w="6576" h="1" fill="none" extrusionOk="0">
                  <a:moveTo>
                    <a:pt x="0" y="1"/>
                  </a:moveTo>
                  <a:lnTo>
                    <a:pt x="6575" y="1"/>
                  </a:lnTo>
                </a:path>
              </a:pathLst>
            </a:custGeom>
            <a:noFill/>
            <a:ln w="19050" cap="rnd" cmpd="sng">
              <a:solidFill>
                <a:srgbClr val="8C8F9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25"/>
            <p:cNvSpPr/>
            <p:nvPr/>
          </p:nvSpPr>
          <p:spPr>
            <a:xfrm>
              <a:off x="3517624" y="1846769"/>
              <a:ext cx="671311" cy="102"/>
            </a:xfrm>
            <a:custGeom>
              <a:avLst/>
              <a:gdLst/>
              <a:ahLst/>
              <a:cxnLst/>
              <a:rect l="l" t="t" r="r" b="b"/>
              <a:pathLst>
                <a:path w="6576" h="1" fill="none" extrusionOk="0">
                  <a:moveTo>
                    <a:pt x="0" y="1"/>
                  </a:moveTo>
                  <a:lnTo>
                    <a:pt x="6575" y="1"/>
                  </a:lnTo>
                </a:path>
              </a:pathLst>
            </a:custGeom>
            <a:noFill/>
            <a:ln w="19050" cap="rnd" cmpd="sng">
              <a:solidFill>
                <a:srgbClr val="8C8F9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25"/>
            <p:cNvSpPr/>
            <p:nvPr/>
          </p:nvSpPr>
          <p:spPr>
            <a:xfrm>
              <a:off x="3517624" y="1918125"/>
              <a:ext cx="277773" cy="102"/>
            </a:xfrm>
            <a:custGeom>
              <a:avLst/>
              <a:gdLst/>
              <a:ahLst/>
              <a:cxnLst/>
              <a:rect l="l" t="t" r="r" b="b"/>
              <a:pathLst>
                <a:path w="2721" h="1" fill="none" extrusionOk="0">
                  <a:moveTo>
                    <a:pt x="0" y="1"/>
                  </a:moveTo>
                  <a:lnTo>
                    <a:pt x="2720" y="1"/>
                  </a:lnTo>
                </a:path>
              </a:pathLst>
            </a:custGeom>
            <a:noFill/>
            <a:ln w="19050" cap="rnd" cmpd="sng">
              <a:solidFill>
                <a:srgbClr val="8C8F9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25"/>
            <p:cNvSpPr/>
            <p:nvPr/>
          </p:nvSpPr>
          <p:spPr>
            <a:xfrm>
              <a:off x="4101953" y="1344107"/>
              <a:ext cx="424674" cy="424674"/>
            </a:xfrm>
            <a:custGeom>
              <a:avLst/>
              <a:gdLst/>
              <a:ahLst/>
              <a:cxnLst/>
              <a:rect l="l" t="t" r="r" b="b"/>
              <a:pathLst>
                <a:path w="4160" h="4160" extrusionOk="0">
                  <a:moveTo>
                    <a:pt x="4159" y="2083"/>
                  </a:moveTo>
                  <a:cubicBezTo>
                    <a:pt x="4159" y="3233"/>
                    <a:pt x="3227" y="4160"/>
                    <a:pt x="2077" y="4160"/>
                  </a:cubicBezTo>
                  <a:cubicBezTo>
                    <a:pt x="932" y="4160"/>
                    <a:pt x="0" y="3233"/>
                    <a:pt x="0" y="2083"/>
                  </a:cubicBezTo>
                  <a:cubicBezTo>
                    <a:pt x="0" y="933"/>
                    <a:pt x="932" y="1"/>
                    <a:pt x="2077" y="1"/>
                  </a:cubicBezTo>
                  <a:cubicBezTo>
                    <a:pt x="3227" y="1"/>
                    <a:pt x="4159" y="933"/>
                    <a:pt x="4159" y="20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25"/>
            <p:cNvSpPr/>
            <p:nvPr/>
          </p:nvSpPr>
          <p:spPr>
            <a:xfrm>
              <a:off x="4288052" y="1432103"/>
              <a:ext cx="60638" cy="246739"/>
            </a:xfrm>
            <a:custGeom>
              <a:avLst/>
              <a:gdLst/>
              <a:ahLst/>
              <a:cxnLst/>
              <a:rect l="l" t="t" r="r" b="b"/>
              <a:pathLst>
                <a:path w="594" h="2417" extrusionOk="0">
                  <a:moveTo>
                    <a:pt x="16" y="0"/>
                  </a:moveTo>
                  <a:lnTo>
                    <a:pt x="594" y="0"/>
                  </a:lnTo>
                  <a:lnTo>
                    <a:pt x="594" y="613"/>
                  </a:lnTo>
                  <a:lnTo>
                    <a:pt x="492" y="1555"/>
                  </a:lnTo>
                  <a:lnTo>
                    <a:pt x="122" y="1555"/>
                  </a:lnTo>
                  <a:lnTo>
                    <a:pt x="16" y="613"/>
                  </a:lnTo>
                  <a:close/>
                  <a:moveTo>
                    <a:pt x="295" y="1824"/>
                  </a:moveTo>
                  <a:cubicBezTo>
                    <a:pt x="381" y="1824"/>
                    <a:pt x="452" y="1849"/>
                    <a:pt x="507" y="1905"/>
                  </a:cubicBezTo>
                  <a:cubicBezTo>
                    <a:pt x="563" y="1960"/>
                    <a:pt x="588" y="2031"/>
                    <a:pt x="588" y="2118"/>
                  </a:cubicBezTo>
                  <a:cubicBezTo>
                    <a:pt x="588" y="2204"/>
                    <a:pt x="563" y="2280"/>
                    <a:pt x="507" y="2335"/>
                  </a:cubicBezTo>
                  <a:cubicBezTo>
                    <a:pt x="452" y="2391"/>
                    <a:pt x="381" y="2416"/>
                    <a:pt x="295" y="2416"/>
                  </a:cubicBezTo>
                  <a:cubicBezTo>
                    <a:pt x="209" y="2416"/>
                    <a:pt x="138" y="2391"/>
                    <a:pt x="87" y="2335"/>
                  </a:cubicBezTo>
                  <a:cubicBezTo>
                    <a:pt x="31" y="2280"/>
                    <a:pt x="1" y="2204"/>
                    <a:pt x="1" y="2118"/>
                  </a:cubicBezTo>
                  <a:cubicBezTo>
                    <a:pt x="1" y="2031"/>
                    <a:pt x="31" y="1960"/>
                    <a:pt x="82" y="1905"/>
                  </a:cubicBezTo>
                  <a:cubicBezTo>
                    <a:pt x="138" y="1849"/>
                    <a:pt x="209" y="1824"/>
                    <a:pt x="295" y="18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25"/>
            <p:cNvSpPr/>
            <p:nvPr/>
          </p:nvSpPr>
          <p:spPr>
            <a:xfrm>
              <a:off x="4673317" y="1253150"/>
              <a:ext cx="389556" cy="239491"/>
            </a:xfrm>
            <a:custGeom>
              <a:avLst/>
              <a:gdLst/>
              <a:ahLst/>
              <a:cxnLst/>
              <a:rect l="l" t="t" r="r" b="b"/>
              <a:pathLst>
                <a:path w="3816" h="2346" extrusionOk="0">
                  <a:moveTo>
                    <a:pt x="3526" y="2346"/>
                  </a:moveTo>
                  <a:lnTo>
                    <a:pt x="289" y="2346"/>
                  </a:lnTo>
                  <a:cubicBezTo>
                    <a:pt x="127" y="2346"/>
                    <a:pt x="1" y="2214"/>
                    <a:pt x="1" y="2057"/>
                  </a:cubicBezTo>
                  <a:lnTo>
                    <a:pt x="1" y="0"/>
                  </a:lnTo>
                  <a:lnTo>
                    <a:pt x="3815" y="0"/>
                  </a:lnTo>
                  <a:lnTo>
                    <a:pt x="3815" y="2057"/>
                  </a:lnTo>
                  <a:cubicBezTo>
                    <a:pt x="3815" y="2214"/>
                    <a:pt x="3683" y="2346"/>
                    <a:pt x="3526" y="2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25"/>
            <p:cNvSpPr/>
            <p:nvPr/>
          </p:nvSpPr>
          <p:spPr>
            <a:xfrm>
              <a:off x="4673317" y="1253150"/>
              <a:ext cx="389556" cy="150575"/>
            </a:xfrm>
            <a:custGeom>
              <a:avLst/>
              <a:gdLst/>
              <a:ahLst/>
              <a:cxnLst/>
              <a:rect l="l" t="t" r="r" b="b"/>
              <a:pathLst>
                <a:path w="3816" h="1475" extrusionOk="0">
                  <a:moveTo>
                    <a:pt x="1" y="0"/>
                  </a:moveTo>
                  <a:lnTo>
                    <a:pt x="1728" y="1388"/>
                  </a:lnTo>
                  <a:cubicBezTo>
                    <a:pt x="1834" y="1475"/>
                    <a:pt x="1981" y="1475"/>
                    <a:pt x="2088" y="1388"/>
                  </a:cubicBezTo>
                  <a:lnTo>
                    <a:pt x="38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25"/>
            <p:cNvSpPr/>
            <p:nvPr/>
          </p:nvSpPr>
          <p:spPr>
            <a:xfrm>
              <a:off x="3283341" y="2862403"/>
              <a:ext cx="818722" cy="521859"/>
            </a:xfrm>
            <a:custGeom>
              <a:avLst/>
              <a:gdLst/>
              <a:ahLst/>
              <a:cxnLst/>
              <a:rect l="l" t="t" r="r" b="b"/>
              <a:pathLst>
                <a:path w="8020" h="5112" extrusionOk="0">
                  <a:moveTo>
                    <a:pt x="6722" y="5112"/>
                  </a:moveTo>
                  <a:lnTo>
                    <a:pt x="1297" y="5112"/>
                  </a:lnTo>
                  <a:cubicBezTo>
                    <a:pt x="583" y="5112"/>
                    <a:pt x="0" y="4529"/>
                    <a:pt x="0" y="3815"/>
                  </a:cubicBezTo>
                  <a:lnTo>
                    <a:pt x="0" y="1297"/>
                  </a:lnTo>
                  <a:cubicBezTo>
                    <a:pt x="0" y="583"/>
                    <a:pt x="583" y="0"/>
                    <a:pt x="1297" y="0"/>
                  </a:cubicBezTo>
                  <a:lnTo>
                    <a:pt x="6722" y="0"/>
                  </a:lnTo>
                  <a:cubicBezTo>
                    <a:pt x="7437" y="0"/>
                    <a:pt x="8019" y="583"/>
                    <a:pt x="8019" y="1297"/>
                  </a:cubicBezTo>
                  <a:lnTo>
                    <a:pt x="8019" y="3815"/>
                  </a:lnTo>
                  <a:cubicBezTo>
                    <a:pt x="8019" y="4529"/>
                    <a:pt x="7437" y="5112"/>
                    <a:pt x="6722" y="51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25"/>
            <p:cNvSpPr/>
            <p:nvPr/>
          </p:nvSpPr>
          <p:spPr>
            <a:xfrm>
              <a:off x="4017121" y="2992151"/>
              <a:ext cx="242656" cy="130975"/>
            </a:xfrm>
            <a:custGeom>
              <a:avLst/>
              <a:gdLst/>
              <a:ahLst/>
              <a:cxnLst/>
              <a:rect l="l" t="t" r="r" b="b"/>
              <a:pathLst>
                <a:path w="2377" h="1283" extrusionOk="0">
                  <a:moveTo>
                    <a:pt x="0" y="1"/>
                  </a:moveTo>
                  <a:lnTo>
                    <a:pt x="2376" y="1"/>
                  </a:lnTo>
                  <a:lnTo>
                    <a:pt x="0" y="128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25"/>
            <p:cNvSpPr/>
            <p:nvPr/>
          </p:nvSpPr>
          <p:spPr>
            <a:xfrm>
              <a:off x="3457599" y="2052060"/>
              <a:ext cx="397723" cy="398336"/>
            </a:xfrm>
            <a:custGeom>
              <a:avLst/>
              <a:gdLst/>
              <a:ahLst/>
              <a:cxnLst/>
              <a:rect l="l" t="t" r="r" b="b"/>
              <a:pathLst>
                <a:path w="3896" h="3902" extrusionOk="0">
                  <a:moveTo>
                    <a:pt x="3202" y="695"/>
                  </a:moveTo>
                  <a:cubicBezTo>
                    <a:pt x="3896" y="1389"/>
                    <a:pt x="3896" y="2513"/>
                    <a:pt x="3202" y="3207"/>
                  </a:cubicBezTo>
                  <a:cubicBezTo>
                    <a:pt x="2508" y="3901"/>
                    <a:pt x="1383" y="3901"/>
                    <a:pt x="695" y="3207"/>
                  </a:cubicBezTo>
                  <a:cubicBezTo>
                    <a:pt x="1" y="2513"/>
                    <a:pt x="1" y="1389"/>
                    <a:pt x="695" y="695"/>
                  </a:cubicBezTo>
                  <a:cubicBezTo>
                    <a:pt x="1383" y="1"/>
                    <a:pt x="2508" y="1"/>
                    <a:pt x="3202" y="69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25"/>
            <p:cNvSpPr/>
            <p:nvPr/>
          </p:nvSpPr>
          <p:spPr>
            <a:xfrm>
              <a:off x="3457599" y="2052060"/>
              <a:ext cx="397723" cy="398336"/>
            </a:xfrm>
            <a:custGeom>
              <a:avLst/>
              <a:gdLst/>
              <a:ahLst/>
              <a:cxnLst/>
              <a:rect l="l" t="t" r="r" b="b"/>
              <a:pathLst>
                <a:path w="3896" h="3902" fill="none" extrusionOk="0">
                  <a:moveTo>
                    <a:pt x="3202" y="695"/>
                  </a:moveTo>
                  <a:cubicBezTo>
                    <a:pt x="3896" y="1389"/>
                    <a:pt x="3896" y="2513"/>
                    <a:pt x="3202" y="3207"/>
                  </a:cubicBezTo>
                  <a:cubicBezTo>
                    <a:pt x="2508" y="3901"/>
                    <a:pt x="1383" y="3901"/>
                    <a:pt x="695" y="3207"/>
                  </a:cubicBezTo>
                  <a:cubicBezTo>
                    <a:pt x="1" y="2513"/>
                    <a:pt x="1" y="1389"/>
                    <a:pt x="695" y="695"/>
                  </a:cubicBezTo>
                  <a:cubicBezTo>
                    <a:pt x="1383" y="1"/>
                    <a:pt x="2508" y="1"/>
                    <a:pt x="3202" y="695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25"/>
            <p:cNvSpPr/>
            <p:nvPr/>
          </p:nvSpPr>
          <p:spPr>
            <a:xfrm>
              <a:off x="3528445" y="2122906"/>
              <a:ext cx="256029" cy="256642"/>
            </a:xfrm>
            <a:custGeom>
              <a:avLst/>
              <a:gdLst/>
              <a:ahLst/>
              <a:cxnLst/>
              <a:rect l="l" t="t" r="r" b="b"/>
              <a:pathLst>
                <a:path w="2508" h="2514" fill="none" extrusionOk="0">
                  <a:moveTo>
                    <a:pt x="1" y="1"/>
                  </a:moveTo>
                  <a:lnTo>
                    <a:pt x="2508" y="2513"/>
                  </a:ln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25"/>
            <p:cNvSpPr/>
            <p:nvPr/>
          </p:nvSpPr>
          <p:spPr>
            <a:xfrm>
              <a:off x="5182717" y="2809625"/>
              <a:ext cx="575147" cy="521348"/>
            </a:xfrm>
            <a:custGeom>
              <a:avLst/>
              <a:gdLst/>
              <a:ahLst/>
              <a:cxnLst/>
              <a:rect l="l" t="t" r="r" b="b"/>
              <a:pathLst>
                <a:path w="5634" h="5107" extrusionOk="0">
                  <a:moveTo>
                    <a:pt x="4336" y="5107"/>
                  </a:moveTo>
                  <a:lnTo>
                    <a:pt x="1297" y="5107"/>
                  </a:lnTo>
                  <a:cubicBezTo>
                    <a:pt x="578" y="5107"/>
                    <a:pt x="0" y="4529"/>
                    <a:pt x="0" y="3810"/>
                  </a:cubicBezTo>
                  <a:lnTo>
                    <a:pt x="0" y="1292"/>
                  </a:lnTo>
                  <a:cubicBezTo>
                    <a:pt x="0" y="578"/>
                    <a:pt x="578" y="1"/>
                    <a:pt x="1297" y="1"/>
                  </a:cubicBezTo>
                  <a:lnTo>
                    <a:pt x="4336" y="1"/>
                  </a:lnTo>
                  <a:cubicBezTo>
                    <a:pt x="5051" y="1"/>
                    <a:pt x="5633" y="578"/>
                    <a:pt x="5633" y="1292"/>
                  </a:cubicBezTo>
                  <a:lnTo>
                    <a:pt x="5633" y="3810"/>
                  </a:lnTo>
                  <a:cubicBezTo>
                    <a:pt x="5633" y="4529"/>
                    <a:pt x="5051" y="5107"/>
                    <a:pt x="4336" y="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25"/>
            <p:cNvSpPr/>
            <p:nvPr/>
          </p:nvSpPr>
          <p:spPr>
            <a:xfrm>
              <a:off x="5378207" y="2933249"/>
              <a:ext cx="237450" cy="274200"/>
            </a:xfrm>
            <a:custGeom>
              <a:avLst/>
              <a:gdLst/>
              <a:ahLst/>
              <a:cxnLst/>
              <a:rect l="l" t="t" r="r" b="b"/>
              <a:pathLst>
                <a:path w="2326" h="2686" extrusionOk="0">
                  <a:moveTo>
                    <a:pt x="2325" y="1343"/>
                  </a:moveTo>
                  <a:lnTo>
                    <a:pt x="0" y="0"/>
                  </a:lnTo>
                  <a:lnTo>
                    <a:pt x="0" y="26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25"/>
            <p:cNvSpPr/>
            <p:nvPr/>
          </p:nvSpPr>
          <p:spPr>
            <a:xfrm>
              <a:off x="4886367" y="1585638"/>
              <a:ext cx="1228797" cy="193553"/>
            </a:xfrm>
            <a:custGeom>
              <a:avLst/>
              <a:gdLst/>
              <a:ahLst/>
              <a:cxnLst/>
              <a:rect l="l" t="t" r="r" b="b"/>
              <a:pathLst>
                <a:path w="12037" h="1896" extrusionOk="0">
                  <a:moveTo>
                    <a:pt x="11545" y="1895"/>
                  </a:moveTo>
                  <a:lnTo>
                    <a:pt x="492" y="1895"/>
                  </a:lnTo>
                  <a:cubicBezTo>
                    <a:pt x="224" y="1895"/>
                    <a:pt x="1" y="1672"/>
                    <a:pt x="1" y="1404"/>
                  </a:cubicBezTo>
                  <a:lnTo>
                    <a:pt x="1" y="492"/>
                  </a:lnTo>
                  <a:cubicBezTo>
                    <a:pt x="1" y="218"/>
                    <a:pt x="224" y="1"/>
                    <a:pt x="492" y="1"/>
                  </a:cubicBezTo>
                  <a:lnTo>
                    <a:pt x="11545" y="1"/>
                  </a:lnTo>
                  <a:cubicBezTo>
                    <a:pt x="11819" y="1"/>
                    <a:pt x="12037" y="218"/>
                    <a:pt x="12037" y="492"/>
                  </a:cubicBezTo>
                  <a:lnTo>
                    <a:pt x="12037" y="1404"/>
                  </a:lnTo>
                  <a:cubicBezTo>
                    <a:pt x="12037" y="1672"/>
                    <a:pt x="11819" y="1895"/>
                    <a:pt x="11545" y="18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1226" name="Google Shape;1226;p25"/>
            <p:cNvGrpSpPr/>
            <p:nvPr/>
          </p:nvGrpSpPr>
          <p:grpSpPr>
            <a:xfrm>
              <a:off x="3448827" y="3059448"/>
              <a:ext cx="487750" cy="127768"/>
              <a:chOff x="3448836" y="3073642"/>
              <a:chExt cx="487750" cy="127768"/>
            </a:xfrm>
          </p:grpSpPr>
          <p:sp>
            <p:nvSpPr>
              <p:cNvPr id="1227" name="Google Shape;1227;p25"/>
              <p:cNvSpPr/>
              <p:nvPr/>
            </p:nvSpPr>
            <p:spPr>
              <a:xfrm>
                <a:off x="3448836" y="3073642"/>
                <a:ext cx="95487" cy="127768"/>
              </a:xfrm>
              <a:custGeom>
                <a:avLst/>
                <a:gdLst/>
                <a:ahLst/>
                <a:cxnLst/>
                <a:rect l="l" t="t" r="r" b="b"/>
                <a:pathLst>
                  <a:path w="731" h="978" extrusionOk="0">
                    <a:moveTo>
                      <a:pt x="1" y="0"/>
                    </a:moveTo>
                    <a:lnTo>
                      <a:pt x="730" y="0"/>
                    </a:lnTo>
                    <a:lnTo>
                      <a:pt x="730" y="203"/>
                    </a:lnTo>
                    <a:lnTo>
                      <a:pt x="254" y="203"/>
                    </a:lnTo>
                    <a:lnTo>
                      <a:pt x="254" y="420"/>
                    </a:lnTo>
                    <a:lnTo>
                      <a:pt x="690" y="420"/>
                    </a:lnTo>
                    <a:lnTo>
                      <a:pt x="690" y="623"/>
                    </a:lnTo>
                    <a:lnTo>
                      <a:pt x="254" y="623"/>
                    </a:lnTo>
                    <a:lnTo>
                      <a:pt x="254" y="978"/>
                    </a:lnTo>
                    <a:lnTo>
                      <a:pt x="1" y="97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8" name="Google Shape;1228;p25"/>
              <p:cNvSpPr/>
              <p:nvPr/>
            </p:nvSpPr>
            <p:spPr>
              <a:xfrm>
                <a:off x="3546151" y="3073642"/>
                <a:ext cx="143034" cy="127768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978" extrusionOk="0">
                    <a:moveTo>
                      <a:pt x="821" y="978"/>
                    </a:moveTo>
                    <a:lnTo>
                      <a:pt x="755" y="805"/>
                    </a:lnTo>
                    <a:lnTo>
                      <a:pt x="335" y="805"/>
                    </a:lnTo>
                    <a:lnTo>
                      <a:pt x="264" y="978"/>
                    </a:lnTo>
                    <a:lnTo>
                      <a:pt x="0" y="978"/>
                    </a:lnTo>
                    <a:lnTo>
                      <a:pt x="421" y="0"/>
                    </a:lnTo>
                    <a:lnTo>
                      <a:pt x="684" y="0"/>
                    </a:lnTo>
                    <a:lnTo>
                      <a:pt x="1094" y="978"/>
                    </a:lnTo>
                    <a:close/>
                    <a:moveTo>
                      <a:pt x="411" y="608"/>
                    </a:moveTo>
                    <a:lnTo>
                      <a:pt x="679" y="608"/>
                    </a:lnTo>
                    <a:lnTo>
                      <a:pt x="547" y="263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9" name="Google Shape;1229;p25"/>
              <p:cNvSpPr/>
              <p:nvPr/>
            </p:nvSpPr>
            <p:spPr>
              <a:xfrm>
                <a:off x="3698981" y="3073642"/>
                <a:ext cx="123179" cy="127768"/>
              </a:xfrm>
              <a:custGeom>
                <a:avLst/>
                <a:gdLst/>
                <a:ahLst/>
                <a:cxnLst/>
                <a:rect l="l" t="t" r="r" b="b"/>
                <a:pathLst>
                  <a:path w="943" h="978" extrusionOk="0">
                    <a:moveTo>
                      <a:pt x="943" y="978"/>
                    </a:moveTo>
                    <a:lnTo>
                      <a:pt x="634" y="978"/>
                    </a:lnTo>
                    <a:lnTo>
                      <a:pt x="380" y="598"/>
                    </a:lnTo>
                    <a:lnTo>
                      <a:pt x="259" y="735"/>
                    </a:lnTo>
                    <a:lnTo>
                      <a:pt x="259" y="978"/>
                    </a:lnTo>
                    <a:lnTo>
                      <a:pt x="0" y="978"/>
                    </a:lnTo>
                    <a:lnTo>
                      <a:pt x="0" y="0"/>
                    </a:lnTo>
                    <a:lnTo>
                      <a:pt x="259" y="0"/>
                    </a:lnTo>
                    <a:lnTo>
                      <a:pt x="259" y="426"/>
                    </a:lnTo>
                    <a:lnTo>
                      <a:pt x="623" y="0"/>
                    </a:lnTo>
                    <a:lnTo>
                      <a:pt x="917" y="0"/>
                    </a:lnTo>
                    <a:lnTo>
                      <a:pt x="558" y="405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0" name="Google Shape;1230;p25"/>
              <p:cNvSpPr/>
              <p:nvPr/>
            </p:nvSpPr>
            <p:spPr>
              <a:xfrm>
                <a:off x="3833915" y="3073642"/>
                <a:ext cx="102671" cy="127768"/>
              </a:xfrm>
              <a:custGeom>
                <a:avLst/>
                <a:gdLst/>
                <a:ahLst/>
                <a:cxnLst/>
                <a:rect l="l" t="t" r="r" b="b"/>
                <a:pathLst>
                  <a:path w="786" h="978" extrusionOk="0">
                    <a:moveTo>
                      <a:pt x="1" y="0"/>
                    </a:moveTo>
                    <a:lnTo>
                      <a:pt x="771" y="0"/>
                    </a:lnTo>
                    <a:lnTo>
                      <a:pt x="771" y="203"/>
                    </a:lnTo>
                    <a:lnTo>
                      <a:pt x="254" y="203"/>
                    </a:lnTo>
                    <a:lnTo>
                      <a:pt x="254" y="385"/>
                    </a:lnTo>
                    <a:lnTo>
                      <a:pt x="720" y="385"/>
                    </a:lnTo>
                    <a:lnTo>
                      <a:pt x="720" y="588"/>
                    </a:lnTo>
                    <a:lnTo>
                      <a:pt x="254" y="593"/>
                    </a:lnTo>
                    <a:lnTo>
                      <a:pt x="254" y="775"/>
                    </a:lnTo>
                    <a:lnTo>
                      <a:pt x="786" y="775"/>
                    </a:lnTo>
                    <a:lnTo>
                      <a:pt x="786" y="978"/>
                    </a:lnTo>
                    <a:lnTo>
                      <a:pt x="1" y="97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31" name="Google Shape;1231;p25"/>
            <p:cNvGrpSpPr/>
            <p:nvPr/>
          </p:nvGrpSpPr>
          <p:grpSpPr>
            <a:xfrm>
              <a:off x="5306325" y="1628739"/>
              <a:ext cx="381183" cy="99839"/>
              <a:chOff x="5279713" y="1628739"/>
              <a:chExt cx="381183" cy="99839"/>
            </a:xfrm>
          </p:grpSpPr>
          <p:sp>
            <p:nvSpPr>
              <p:cNvPr id="1232" name="Google Shape;1232;p25"/>
              <p:cNvSpPr/>
              <p:nvPr/>
            </p:nvSpPr>
            <p:spPr>
              <a:xfrm>
                <a:off x="5279713" y="1628739"/>
                <a:ext cx="74624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731" h="978" extrusionOk="0">
                    <a:moveTo>
                      <a:pt x="1" y="0"/>
                    </a:moveTo>
                    <a:lnTo>
                      <a:pt x="730" y="0"/>
                    </a:lnTo>
                    <a:lnTo>
                      <a:pt x="730" y="203"/>
                    </a:lnTo>
                    <a:lnTo>
                      <a:pt x="254" y="203"/>
                    </a:lnTo>
                    <a:lnTo>
                      <a:pt x="254" y="420"/>
                    </a:lnTo>
                    <a:lnTo>
                      <a:pt x="690" y="420"/>
                    </a:lnTo>
                    <a:lnTo>
                      <a:pt x="690" y="623"/>
                    </a:lnTo>
                    <a:lnTo>
                      <a:pt x="254" y="623"/>
                    </a:lnTo>
                    <a:lnTo>
                      <a:pt x="254" y="978"/>
                    </a:lnTo>
                    <a:lnTo>
                      <a:pt x="1" y="97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3" name="Google Shape;1233;p25"/>
              <p:cNvSpPr/>
              <p:nvPr/>
            </p:nvSpPr>
            <p:spPr>
              <a:xfrm>
                <a:off x="5355766" y="1628739"/>
                <a:ext cx="111783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978" extrusionOk="0">
                    <a:moveTo>
                      <a:pt x="821" y="978"/>
                    </a:moveTo>
                    <a:lnTo>
                      <a:pt x="755" y="805"/>
                    </a:lnTo>
                    <a:lnTo>
                      <a:pt x="335" y="805"/>
                    </a:lnTo>
                    <a:lnTo>
                      <a:pt x="264" y="978"/>
                    </a:lnTo>
                    <a:lnTo>
                      <a:pt x="0" y="978"/>
                    </a:lnTo>
                    <a:lnTo>
                      <a:pt x="421" y="0"/>
                    </a:lnTo>
                    <a:lnTo>
                      <a:pt x="684" y="0"/>
                    </a:lnTo>
                    <a:lnTo>
                      <a:pt x="1094" y="978"/>
                    </a:lnTo>
                    <a:close/>
                    <a:moveTo>
                      <a:pt x="411" y="608"/>
                    </a:moveTo>
                    <a:lnTo>
                      <a:pt x="679" y="608"/>
                    </a:lnTo>
                    <a:lnTo>
                      <a:pt x="547" y="263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4" name="Google Shape;1234;p25"/>
              <p:cNvSpPr/>
              <p:nvPr/>
            </p:nvSpPr>
            <p:spPr>
              <a:xfrm>
                <a:off x="5475204" y="1628739"/>
                <a:ext cx="96266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943" h="978" extrusionOk="0">
                    <a:moveTo>
                      <a:pt x="943" y="978"/>
                    </a:moveTo>
                    <a:lnTo>
                      <a:pt x="634" y="978"/>
                    </a:lnTo>
                    <a:lnTo>
                      <a:pt x="380" y="598"/>
                    </a:lnTo>
                    <a:lnTo>
                      <a:pt x="259" y="735"/>
                    </a:lnTo>
                    <a:lnTo>
                      <a:pt x="259" y="978"/>
                    </a:lnTo>
                    <a:lnTo>
                      <a:pt x="0" y="978"/>
                    </a:lnTo>
                    <a:lnTo>
                      <a:pt x="0" y="0"/>
                    </a:lnTo>
                    <a:lnTo>
                      <a:pt x="259" y="0"/>
                    </a:lnTo>
                    <a:lnTo>
                      <a:pt x="259" y="426"/>
                    </a:lnTo>
                    <a:lnTo>
                      <a:pt x="623" y="0"/>
                    </a:lnTo>
                    <a:lnTo>
                      <a:pt x="917" y="0"/>
                    </a:lnTo>
                    <a:lnTo>
                      <a:pt x="558" y="405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5" name="Google Shape;1235;p25"/>
              <p:cNvSpPr/>
              <p:nvPr/>
            </p:nvSpPr>
            <p:spPr>
              <a:xfrm>
                <a:off x="5580657" y="1628739"/>
                <a:ext cx="80239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978" extrusionOk="0">
                    <a:moveTo>
                      <a:pt x="1" y="0"/>
                    </a:moveTo>
                    <a:lnTo>
                      <a:pt x="771" y="0"/>
                    </a:lnTo>
                    <a:lnTo>
                      <a:pt x="771" y="203"/>
                    </a:lnTo>
                    <a:lnTo>
                      <a:pt x="254" y="203"/>
                    </a:lnTo>
                    <a:lnTo>
                      <a:pt x="254" y="385"/>
                    </a:lnTo>
                    <a:lnTo>
                      <a:pt x="720" y="385"/>
                    </a:lnTo>
                    <a:lnTo>
                      <a:pt x="720" y="588"/>
                    </a:lnTo>
                    <a:lnTo>
                      <a:pt x="254" y="593"/>
                    </a:lnTo>
                    <a:lnTo>
                      <a:pt x="254" y="775"/>
                    </a:lnTo>
                    <a:lnTo>
                      <a:pt x="786" y="775"/>
                    </a:lnTo>
                    <a:lnTo>
                      <a:pt x="786" y="978"/>
                    </a:lnTo>
                    <a:lnTo>
                      <a:pt x="1" y="97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36" name="Google Shape;1236;p25"/>
            <p:cNvGrpSpPr/>
            <p:nvPr/>
          </p:nvGrpSpPr>
          <p:grpSpPr>
            <a:xfrm>
              <a:off x="3662675" y="1522214"/>
              <a:ext cx="381183" cy="99839"/>
              <a:chOff x="3597363" y="1522214"/>
              <a:chExt cx="381183" cy="99839"/>
            </a:xfrm>
          </p:grpSpPr>
          <p:sp>
            <p:nvSpPr>
              <p:cNvPr id="1237" name="Google Shape;1237;p25"/>
              <p:cNvSpPr/>
              <p:nvPr/>
            </p:nvSpPr>
            <p:spPr>
              <a:xfrm>
                <a:off x="3597363" y="1522214"/>
                <a:ext cx="74624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731" h="978" extrusionOk="0">
                    <a:moveTo>
                      <a:pt x="1" y="0"/>
                    </a:moveTo>
                    <a:lnTo>
                      <a:pt x="730" y="0"/>
                    </a:lnTo>
                    <a:lnTo>
                      <a:pt x="730" y="203"/>
                    </a:lnTo>
                    <a:lnTo>
                      <a:pt x="254" y="203"/>
                    </a:lnTo>
                    <a:lnTo>
                      <a:pt x="254" y="420"/>
                    </a:lnTo>
                    <a:lnTo>
                      <a:pt x="690" y="420"/>
                    </a:lnTo>
                    <a:lnTo>
                      <a:pt x="690" y="623"/>
                    </a:lnTo>
                    <a:lnTo>
                      <a:pt x="254" y="623"/>
                    </a:lnTo>
                    <a:lnTo>
                      <a:pt x="254" y="978"/>
                    </a:lnTo>
                    <a:lnTo>
                      <a:pt x="1" y="97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8" name="Google Shape;1238;p25"/>
              <p:cNvSpPr/>
              <p:nvPr/>
            </p:nvSpPr>
            <p:spPr>
              <a:xfrm>
                <a:off x="3673416" y="1522214"/>
                <a:ext cx="111783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978" extrusionOk="0">
                    <a:moveTo>
                      <a:pt x="821" y="978"/>
                    </a:moveTo>
                    <a:lnTo>
                      <a:pt x="755" y="805"/>
                    </a:lnTo>
                    <a:lnTo>
                      <a:pt x="335" y="805"/>
                    </a:lnTo>
                    <a:lnTo>
                      <a:pt x="264" y="978"/>
                    </a:lnTo>
                    <a:lnTo>
                      <a:pt x="0" y="978"/>
                    </a:lnTo>
                    <a:lnTo>
                      <a:pt x="421" y="0"/>
                    </a:lnTo>
                    <a:lnTo>
                      <a:pt x="684" y="0"/>
                    </a:lnTo>
                    <a:lnTo>
                      <a:pt x="1094" y="978"/>
                    </a:lnTo>
                    <a:close/>
                    <a:moveTo>
                      <a:pt x="411" y="608"/>
                    </a:moveTo>
                    <a:lnTo>
                      <a:pt x="679" y="608"/>
                    </a:lnTo>
                    <a:lnTo>
                      <a:pt x="547" y="263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9" name="Google Shape;1239;p25"/>
              <p:cNvSpPr/>
              <p:nvPr/>
            </p:nvSpPr>
            <p:spPr>
              <a:xfrm>
                <a:off x="3792854" y="1522214"/>
                <a:ext cx="96266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943" h="978" extrusionOk="0">
                    <a:moveTo>
                      <a:pt x="943" y="978"/>
                    </a:moveTo>
                    <a:lnTo>
                      <a:pt x="634" y="978"/>
                    </a:lnTo>
                    <a:lnTo>
                      <a:pt x="380" y="598"/>
                    </a:lnTo>
                    <a:lnTo>
                      <a:pt x="259" y="735"/>
                    </a:lnTo>
                    <a:lnTo>
                      <a:pt x="259" y="978"/>
                    </a:lnTo>
                    <a:lnTo>
                      <a:pt x="0" y="978"/>
                    </a:lnTo>
                    <a:lnTo>
                      <a:pt x="0" y="0"/>
                    </a:lnTo>
                    <a:lnTo>
                      <a:pt x="259" y="0"/>
                    </a:lnTo>
                    <a:lnTo>
                      <a:pt x="259" y="426"/>
                    </a:lnTo>
                    <a:lnTo>
                      <a:pt x="623" y="0"/>
                    </a:lnTo>
                    <a:lnTo>
                      <a:pt x="917" y="0"/>
                    </a:lnTo>
                    <a:lnTo>
                      <a:pt x="558" y="405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0" name="Google Shape;1240;p25"/>
              <p:cNvSpPr/>
              <p:nvPr/>
            </p:nvSpPr>
            <p:spPr>
              <a:xfrm>
                <a:off x="3898307" y="1522214"/>
                <a:ext cx="80239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978" extrusionOk="0">
                    <a:moveTo>
                      <a:pt x="1" y="0"/>
                    </a:moveTo>
                    <a:lnTo>
                      <a:pt x="771" y="0"/>
                    </a:lnTo>
                    <a:lnTo>
                      <a:pt x="771" y="203"/>
                    </a:lnTo>
                    <a:lnTo>
                      <a:pt x="254" y="203"/>
                    </a:lnTo>
                    <a:lnTo>
                      <a:pt x="254" y="385"/>
                    </a:lnTo>
                    <a:lnTo>
                      <a:pt x="720" y="385"/>
                    </a:lnTo>
                    <a:lnTo>
                      <a:pt x="720" y="588"/>
                    </a:lnTo>
                    <a:lnTo>
                      <a:pt x="254" y="593"/>
                    </a:lnTo>
                    <a:lnTo>
                      <a:pt x="254" y="775"/>
                    </a:lnTo>
                    <a:lnTo>
                      <a:pt x="786" y="775"/>
                    </a:lnTo>
                    <a:lnTo>
                      <a:pt x="786" y="978"/>
                    </a:lnTo>
                    <a:lnTo>
                      <a:pt x="1" y="97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41" name="Google Shape;1241;p25"/>
            <p:cNvGrpSpPr/>
            <p:nvPr/>
          </p:nvGrpSpPr>
          <p:grpSpPr>
            <a:xfrm>
              <a:off x="4991364" y="2034502"/>
              <a:ext cx="381183" cy="99839"/>
              <a:chOff x="4995025" y="2026789"/>
              <a:chExt cx="381183" cy="99839"/>
            </a:xfrm>
          </p:grpSpPr>
          <p:sp>
            <p:nvSpPr>
              <p:cNvPr id="1242" name="Google Shape;1242;p25"/>
              <p:cNvSpPr/>
              <p:nvPr/>
            </p:nvSpPr>
            <p:spPr>
              <a:xfrm>
                <a:off x="4995025" y="2026789"/>
                <a:ext cx="74624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731" h="978" extrusionOk="0">
                    <a:moveTo>
                      <a:pt x="1" y="0"/>
                    </a:moveTo>
                    <a:lnTo>
                      <a:pt x="730" y="0"/>
                    </a:lnTo>
                    <a:lnTo>
                      <a:pt x="730" y="203"/>
                    </a:lnTo>
                    <a:lnTo>
                      <a:pt x="254" y="203"/>
                    </a:lnTo>
                    <a:lnTo>
                      <a:pt x="254" y="420"/>
                    </a:lnTo>
                    <a:lnTo>
                      <a:pt x="690" y="420"/>
                    </a:lnTo>
                    <a:lnTo>
                      <a:pt x="690" y="623"/>
                    </a:lnTo>
                    <a:lnTo>
                      <a:pt x="254" y="623"/>
                    </a:lnTo>
                    <a:lnTo>
                      <a:pt x="254" y="978"/>
                    </a:lnTo>
                    <a:lnTo>
                      <a:pt x="1" y="97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3" name="Google Shape;1243;p25"/>
              <p:cNvSpPr/>
              <p:nvPr/>
            </p:nvSpPr>
            <p:spPr>
              <a:xfrm>
                <a:off x="5071078" y="2026789"/>
                <a:ext cx="111783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978" extrusionOk="0">
                    <a:moveTo>
                      <a:pt x="821" y="978"/>
                    </a:moveTo>
                    <a:lnTo>
                      <a:pt x="755" y="805"/>
                    </a:lnTo>
                    <a:lnTo>
                      <a:pt x="335" y="805"/>
                    </a:lnTo>
                    <a:lnTo>
                      <a:pt x="264" y="978"/>
                    </a:lnTo>
                    <a:lnTo>
                      <a:pt x="0" y="978"/>
                    </a:lnTo>
                    <a:lnTo>
                      <a:pt x="421" y="0"/>
                    </a:lnTo>
                    <a:lnTo>
                      <a:pt x="684" y="0"/>
                    </a:lnTo>
                    <a:lnTo>
                      <a:pt x="1094" y="978"/>
                    </a:lnTo>
                    <a:close/>
                    <a:moveTo>
                      <a:pt x="411" y="608"/>
                    </a:moveTo>
                    <a:lnTo>
                      <a:pt x="679" y="608"/>
                    </a:lnTo>
                    <a:lnTo>
                      <a:pt x="547" y="263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4" name="Google Shape;1244;p25"/>
              <p:cNvSpPr/>
              <p:nvPr/>
            </p:nvSpPr>
            <p:spPr>
              <a:xfrm>
                <a:off x="5190516" y="2026789"/>
                <a:ext cx="96266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943" h="978" extrusionOk="0">
                    <a:moveTo>
                      <a:pt x="943" y="978"/>
                    </a:moveTo>
                    <a:lnTo>
                      <a:pt x="634" y="978"/>
                    </a:lnTo>
                    <a:lnTo>
                      <a:pt x="380" y="598"/>
                    </a:lnTo>
                    <a:lnTo>
                      <a:pt x="259" y="735"/>
                    </a:lnTo>
                    <a:lnTo>
                      <a:pt x="259" y="978"/>
                    </a:lnTo>
                    <a:lnTo>
                      <a:pt x="0" y="978"/>
                    </a:lnTo>
                    <a:lnTo>
                      <a:pt x="0" y="0"/>
                    </a:lnTo>
                    <a:lnTo>
                      <a:pt x="259" y="0"/>
                    </a:lnTo>
                    <a:lnTo>
                      <a:pt x="259" y="426"/>
                    </a:lnTo>
                    <a:lnTo>
                      <a:pt x="623" y="0"/>
                    </a:lnTo>
                    <a:lnTo>
                      <a:pt x="917" y="0"/>
                    </a:lnTo>
                    <a:lnTo>
                      <a:pt x="558" y="405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5" name="Google Shape;1245;p25"/>
              <p:cNvSpPr/>
              <p:nvPr/>
            </p:nvSpPr>
            <p:spPr>
              <a:xfrm>
                <a:off x="5295969" y="2026789"/>
                <a:ext cx="80239" cy="99839"/>
              </a:xfrm>
              <a:custGeom>
                <a:avLst/>
                <a:gdLst/>
                <a:ahLst/>
                <a:cxnLst/>
                <a:rect l="l" t="t" r="r" b="b"/>
                <a:pathLst>
                  <a:path w="786" h="978" extrusionOk="0">
                    <a:moveTo>
                      <a:pt x="1" y="0"/>
                    </a:moveTo>
                    <a:lnTo>
                      <a:pt x="771" y="0"/>
                    </a:lnTo>
                    <a:lnTo>
                      <a:pt x="771" y="203"/>
                    </a:lnTo>
                    <a:lnTo>
                      <a:pt x="254" y="203"/>
                    </a:lnTo>
                    <a:lnTo>
                      <a:pt x="254" y="385"/>
                    </a:lnTo>
                    <a:lnTo>
                      <a:pt x="720" y="385"/>
                    </a:lnTo>
                    <a:lnTo>
                      <a:pt x="720" y="588"/>
                    </a:lnTo>
                    <a:lnTo>
                      <a:pt x="254" y="593"/>
                    </a:lnTo>
                    <a:lnTo>
                      <a:pt x="254" y="775"/>
                    </a:lnTo>
                    <a:lnTo>
                      <a:pt x="786" y="775"/>
                    </a:lnTo>
                    <a:lnTo>
                      <a:pt x="786" y="978"/>
                    </a:lnTo>
                    <a:lnTo>
                      <a:pt x="1" y="97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246" name="Google Shape;1246;p25"/>
          <p:cNvGrpSpPr/>
          <p:nvPr/>
        </p:nvGrpSpPr>
        <p:grpSpPr>
          <a:xfrm>
            <a:off x="588559" y="2497501"/>
            <a:ext cx="1725908" cy="3635044"/>
            <a:chOff x="441419" y="1873125"/>
            <a:chExt cx="1294431" cy="2726283"/>
          </a:xfrm>
        </p:grpSpPr>
        <p:sp>
          <p:nvSpPr>
            <p:cNvPr id="1247" name="Google Shape;1247;p25"/>
            <p:cNvSpPr txBox="1"/>
            <p:nvPr/>
          </p:nvSpPr>
          <p:spPr>
            <a:xfrm>
              <a:off x="457250" y="3523623"/>
              <a:ext cx="1278600" cy="72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fr-BE" sz="2133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Legal Content</a:t>
              </a:r>
            </a:p>
          </p:txBody>
        </p:sp>
        <p:sp>
          <p:nvSpPr>
            <p:cNvPr id="1248" name="Google Shape;1248;p25"/>
            <p:cNvSpPr txBox="1"/>
            <p:nvPr/>
          </p:nvSpPr>
          <p:spPr>
            <a:xfrm>
              <a:off x="441419" y="4048008"/>
              <a:ext cx="1278600" cy="55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fr-BE" sz="1600" kern="0" dirty="0" err="1">
                  <a:solidFill>
                    <a:srgbClr val="000000"/>
                  </a:solidFill>
                  <a:latin typeface="Fira Sans" panose="020B0503050000020004" pitchFamily="34" charset="0"/>
                  <a:ea typeface="Roboto"/>
                  <a:cs typeface="Roboto"/>
                  <a:sym typeface="Roboto"/>
                </a:rPr>
                <a:t>Disinformation</a:t>
              </a:r>
              <a:r>
                <a:rPr lang="fr-BE" sz="1600" kern="0" dirty="0">
                  <a:solidFill>
                    <a:srgbClr val="000000"/>
                  </a:solidFill>
                  <a:latin typeface="Fira Sans" panose="020B0503050000020004" pitchFamily="34" charset="0"/>
                  <a:ea typeface="Roboto"/>
                  <a:cs typeface="Roboto"/>
                  <a:sym typeface="Roboto"/>
                </a:rPr>
                <a:t> </a:t>
              </a:r>
              <a:r>
                <a:rPr lang="fr-BE" sz="1600" kern="0" dirty="0" err="1">
                  <a:solidFill>
                    <a:srgbClr val="000000"/>
                  </a:solidFill>
                  <a:latin typeface="Fira Sans" panose="020B0503050000020004" pitchFamily="34" charset="0"/>
                  <a:ea typeface="Roboto"/>
                  <a:cs typeface="Roboto"/>
                  <a:sym typeface="Roboto"/>
                </a:rPr>
                <a:t>is</a:t>
              </a:r>
              <a:r>
                <a:rPr lang="fr-BE" sz="1600" kern="0" dirty="0">
                  <a:solidFill>
                    <a:srgbClr val="000000"/>
                  </a:solidFill>
                  <a:latin typeface="Fira Sans" panose="020B0503050000020004" pitchFamily="34" charset="0"/>
                  <a:ea typeface="Roboto"/>
                  <a:cs typeface="Roboto"/>
                  <a:sym typeface="Roboto"/>
                </a:rPr>
                <a:t> not </a:t>
              </a:r>
              <a:r>
                <a:rPr lang="fr-BE" sz="1600" kern="0" dirty="0" err="1">
                  <a:solidFill>
                    <a:srgbClr val="000000"/>
                  </a:solidFill>
                  <a:latin typeface="Fira Sans" panose="020B0503050000020004" pitchFamily="34" charset="0"/>
                  <a:ea typeface="Roboto"/>
                  <a:cs typeface="Roboto"/>
                  <a:sym typeface="Roboto"/>
                </a:rPr>
                <a:t>illegal</a:t>
              </a:r>
              <a:r>
                <a:rPr lang="fr-BE" sz="1600" kern="0" dirty="0">
                  <a:solidFill>
                    <a:srgbClr val="000000"/>
                  </a:solidFill>
                  <a:latin typeface="Fira Sans" panose="020B0503050000020004" pitchFamily="34" charset="0"/>
                  <a:ea typeface="Roboto"/>
                  <a:cs typeface="Roboto"/>
                  <a:sym typeface="Roboto"/>
                </a:rPr>
                <a:t> as </a:t>
              </a:r>
              <a:r>
                <a:rPr lang="fr-BE" sz="1600" kern="0" dirty="0" err="1">
                  <a:solidFill>
                    <a:srgbClr val="000000"/>
                  </a:solidFill>
                  <a:latin typeface="Fira Sans" panose="020B0503050000020004" pitchFamily="34" charset="0"/>
                  <a:ea typeface="Roboto"/>
                  <a:cs typeface="Roboto"/>
                  <a:sym typeface="Roboto"/>
                </a:rPr>
                <a:t>such</a:t>
              </a:r>
              <a:endParaRPr lang="fr-BE" sz="1600" kern="0" dirty="0">
                <a:solidFill>
                  <a:srgbClr val="000000"/>
                </a:solidFill>
                <a:latin typeface="Fira Sans" panose="020B0503050000020004" pitchFamily="34" charset="0"/>
                <a:ea typeface="Roboto"/>
                <a:cs typeface="Roboto"/>
                <a:sym typeface="Roboto"/>
              </a:endParaRPr>
            </a:p>
            <a:p>
              <a:pPr algn="ctr" defTabSz="1219170">
                <a:buClr>
                  <a:srgbClr val="000000"/>
                </a:buClr>
              </a:pPr>
              <a:endParaRPr sz="1600" kern="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49" name="Google Shape;1249;p25"/>
            <p:cNvSpPr/>
            <p:nvPr/>
          </p:nvSpPr>
          <p:spPr>
            <a:xfrm>
              <a:off x="682125" y="1873125"/>
              <a:ext cx="828900" cy="8289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250" name="Google Shape;1250;p25"/>
            <p:cNvCxnSpPr>
              <a:stCxn id="1247" idx="0"/>
              <a:endCxn id="1249" idx="2"/>
            </p:cNvCxnSpPr>
            <p:nvPr/>
          </p:nvCxnSpPr>
          <p:spPr>
            <a:xfrm rot="10800000">
              <a:off x="1096550" y="2701923"/>
              <a:ext cx="0" cy="821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51" name="Google Shape;1251;p25"/>
          <p:cNvGrpSpPr/>
          <p:nvPr/>
        </p:nvGrpSpPr>
        <p:grpSpPr>
          <a:xfrm>
            <a:off x="2322573" y="2497500"/>
            <a:ext cx="1704828" cy="3773952"/>
            <a:chOff x="1741929" y="1873125"/>
            <a:chExt cx="1278621" cy="2830464"/>
          </a:xfrm>
        </p:grpSpPr>
        <p:sp>
          <p:nvSpPr>
            <p:cNvPr id="1252" name="Google Shape;1252;p25"/>
            <p:cNvSpPr txBox="1"/>
            <p:nvPr/>
          </p:nvSpPr>
          <p:spPr>
            <a:xfrm>
              <a:off x="1741950" y="3523623"/>
              <a:ext cx="1278600" cy="72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nl-BE" sz="2133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Freedom of expression</a:t>
              </a:r>
              <a:endParaRPr sz="2133" b="1" kern="0" dirty="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253" name="Google Shape;1253;p25"/>
            <p:cNvSpPr txBox="1"/>
            <p:nvPr/>
          </p:nvSpPr>
          <p:spPr>
            <a:xfrm>
              <a:off x="1741929" y="4152189"/>
              <a:ext cx="1278600" cy="55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fr-FR" sz="1600" kern="0" dirty="0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Right to express incorrect </a:t>
              </a:r>
              <a:r>
                <a:rPr lang="fr-FR" sz="1600" kern="0" dirty="0" err="1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views</a:t>
              </a:r>
              <a:endParaRPr lang="fr-FR" sz="1600" kern="0" dirty="0">
                <a:solidFill>
                  <a:srgbClr val="000000"/>
                </a:solidFill>
                <a:latin typeface="Fira Sans" panose="020B0503050000020004" pitchFamily="34" charset="0"/>
                <a:cs typeface="Arial"/>
                <a:sym typeface="Arial"/>
              </a:endParaRPr>
            </a:p>
            <a:p>
              <a:pPr algn="ctr" defTabSz="1219170">
                <a:buClr>
                  <a:srgbClr val="000000"/>
                </a:buClr>
              </a:pPr>
              <a:endParaRPr sz="1600" kern="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54" name="Google Shape;1254;p25"/>
            <p:cNvSpPr/>
            <p:nvPr/>
          </p:nvSpPr>
          <p:spPr>
            <a:xfrm>
              <a:off x="1966825" y="1873125"/>
              <a:ext cx="828900" cy="8289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255" name="Google Shape;1255;p25"/>
            <p:cNvCxnSpPr>
              <a:stCxn id="1252" idx="0"/>
              <a:endCxn id="1254" idx="2"/>
            </p:cNvCxnSpPr>
            <p:nvPr/>
          </p:nvCxnSpPr>
          <p:spPr>
            <a:xfrm rot="10800000">
              <a:off x="2381250" y="2701923"/>
              <a:ext cx="0" cy="821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56" name="Google Shape;1256;p25"/>
          <p:cNvGrpSpPr/>
          <p:nvPr/>
        </p:nvGrpSpPr>
        <p:grpSpPr>
          <a:xfrm>
            <a:off x="8167739" y="2497501"/>
            <a:ext cx="1704828" cy="3888401"/>
            <a:chOff x="6125804" y="1873125"/>
            <a:chExt cx="1278621" cy="2916301"/>
          </a:xfrm>
        </p:grpSpPr>
        <p:sp>
          <p:nvSpPr>
            <p:cNvPr id="1257" name="Google Shape;1257;p25"/>
            <p:cNvSpPr txBox="1"/>
            <p:nvPr/>
          </p:nvSpPr>
          <p:spPr>
            <a:xfrm>
              <a:off x="6125825" y="3523623"/>
              <a:ext cx="1278600" cy="72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nl-BE" sz="2133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Distinction between contents</a:t>
              </a:r>
              <a:endParaRPr sz="2133" b="1" kern="0" dirty="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258" name="Google Shape;1258;p25"/>
            <p:cNvSpPr txBox="1"/>
            <p:nvPr/>
          </p:nvSpPr>
          <p:spPr>
            <a:xfrm>
              <a:off x="6125804" y="4238026"/>
              <a:ext cx="1278600" cy="55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fr-FR" sz="1600" kern="0" dirty="0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Fake news </a:t>
              </a:r>
            </a:p>
            <a:p>
              <a:pPr algn="ctr" defTabSz="1219170">
                <a:buClr>
                  <a:srgbClr val="000000"/>
                </a:buClr>
              </a:pPr>
              <a:r>
                <a:rPr lang="fr-FR" sz="1600" kern="0" dirty="0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&gt;&lt; </a:t>
              </a:r>
            </a:p>
            <a:p>
              <a:pPr algn="ctr" defTabSz="1219170">
                <a:buClr>
                  <a:srgbClr val="000000"/>
                </a:buClr>
              </a:pPr>
              <a:r>
                <a:rPr lang="fr-FR" sz="1600" kern="0" dirty="0" err="1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Legitimate</a:t>
              </a:r>
              <a:r>
                <a:rPr lang="fr-FR" sz="1600" kern="0" dirty="0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 opinion</a:t>
              </a:r>
            </a:p>
            <a:p>
              <a:pPr algn="ctr" defTabSz="1219170">
                <a:buClr>
                  <a:srgbClr val="000000"/>
                </a:buClr>
              </a:pPr>
              <a:endParaRPr sz="1600" kern="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59" name="Google Shape;1259;p25"/>
            <p:cNvSpPr/>
            <p:nvPr/>
          </p:nvSpPr>
          <p:spPr>
            <a:xfrm>
              <a:off x="6350675" y="1873125"/>
              <a:ext cx="828900" cy="8289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260" name="Google Shape;1260;p25"/>
            <p:cNvCxnSpPr>
              <a:stCxn id="1257" idx="0"/>
              <a:endCxn id="1259" idx="2"/>
            </p:cNvCxnSpPr>
            <p:nvPr/>
          </p:nvCxnSpPr>
          <p:spPr>
            <a:xfrm rot="10800000">
              <a:off x="6765125" y="2701923"/>
              <a:ext cx="0" cy="821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61" name="Google Shape;1261;p25"/>
          <p:cNvGrpSpPr/>
          <p:nvPr/>
        </p:nvGrpSpPr>
        <p:grpSpPr>
          <a:xfrm>
            <a:off x="9326117" y="2497500"/>
            <a:ext cx="2889132" cy="3773952"/>
            <a:chOff x="6994587" y="1873125"/>
            <a:chExt cx="2166849" cy="2830464"/>
          </a:xfrm>
        </p:grpSpPr>
        <p:sp>
          <p:nvSpPr>
            <p:cNvPr id="1262" name="Google Shape;1262;p25"/>
            <p:cNvSpPr txBox="1"/>
            <p:nvPr/>
          </p:nvSpPr>
          <p:spPr>
            <a:xfrm>
              <a:off x="6994587" y="3525102"/>
              <a:ext cx="2166849" cy="72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nl-BE" sz="2133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Banning </a:t>
              </a:r>
            </a:p>
            <a:p>
              <a:pPr algn="ctr" defTabSz="1219170">
                <a:buClr>
                  <a:srgbClr val="000000"/>
                </a:buClr>
              </a:pPr>
              <a:r>
                <a:rPr lang="nl-BE" sz="2133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disinformation?</a:t>
              </a:r>
              <a:endParaRPr sz="2133" b="1" kern="0" dirty="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263" name="Google Shape;1263;p25"/>
            <p:cNvSpPr txBox="1"/>
            <p:nvPr/>
          </p:nvSpPr>
          <p:spPr>
            <a:xfrm>
              <a:off x="7410504" y="4152189"/>
              <a:ext cx="1278600" cy="55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fr-FR" sz="1600" kern="0" dirty="0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NOT a </a:t>
              </a:r>
              <a:r>
                <a:rPr lang="fr-FR" sz="1600" kern="0" dirty="0" err="1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realistic</a:t>
              </a:r>
              <a:r>
                <a:rPr lang="fr-FR" sz="1600" kern="0" dirty="0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 or </a:t>
              </a:r>
              <a:r>
                <a:rPr lang="fr-FR" sz="1600" kern="0" dirty="0" err="1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desirable</a:t>
              </a:r>
              <a:r>
                <a:rPr lang="fr-FR" sz="1600" kern="0" dirty="0">
                  <a:solidFill>
                    <a:srgbClr val="000000"/>
                  </a:solidFill>
                  <a:latin typeface="Fira Sans" panose="020B0503050000020004" pitchFamily="34" charset="0"/>
                  <a:cs typeface="Arial"/>
                  <a:sym typeface="Arial"/>
                </a:rPr>
                <a:t> option. </a:t>
              </a:r>
            </a:p>
            <a:p>
              <a:pPr algn="ctr" defTabSz="1219170">
                <a:buClr>
                  <a:srgbClr val="000000"/>
                </a:buClr>
              </a:pPr>
              <a:endParaRPr sz="1600" kern="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64" name="Google Shape;1264;p25"/>
            <p:cNvSpPr/>
            <p:nvPr/>
          </p:nvSpPr>
          <p:spPr>
            <a:xfrm>
              <a:off x="7635400" y="1873125"/>
              <a:ext cx="828900" cy="8289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66" name="Google Shape;1266;p25"/>
          <p:cNvGrpSpPr/>
          <p:nvPr/>
        </p:nvGrpSpPr>
        <p:grpSpPr>
          <a:xfrm>
            <a:off x="1208251" y="2771028"/>
            <a:ext cx="557823" cy="558145"/>
            <a:chOff x="-1130262" y="2189644"/>
            <a:chExt cx="418367" cy="418609"/>
          </a:xfrm>
        </p:grpSpPr>
        <p:sp>
          <p:nvSpPr>
            <p:cNvPr id="1267" name="Google Shape;1267;p25"/>
            <p:cNvSpPr/>
            <p:nvPr/>
          </p:nvSpPr>
          <p:spPr>
            <a:xfrm>
              <a:off x="-755966" y="2222490"/>
              <a:ext cx="44071" cy="101417"/>
            </a:xfrm>
            <a:custGeom>
              <a:avLst/>
              <a:gdLst/>
              <a:ahLst/>
              <a:cxnLst/>
              <a:rect l="l" t="t" r="r" b="b"/>
              <a:pathLst>
                <a:path w="903" h="2078" extrusionOk="0">
                  <a:moveTo>
                    <a:pt x="0" y="1"/>
                  </a:moveTo>
                  <a:lnTo>
                    <a:pt x="0" y="1622"/>
                  </a:lnTo>
                  <a:cubicBezTo>
                    <a:pt x="0" y="1872"/>
                    <a:pt x="203" y="2078"/>
                    <a:pt x="457" y="2078"/>
                  </a:cubicBezTo>
                  <a:cubicBezTo>
                    <a:pt x="460" y="2078"/>
                    <a:pt x="463" y="2078"/>
                    <a:pt x="466" y="2078"/>
                  </a:cubicBezTo>
                  <a:cubicBezTo>
                    <a:pt x="710" y="2068"/>
                    <a:pt x="902" y="1860"/>
                    <a:pt x="902" y="1612"/>
                  </a:cubicBezTo>
                  <a:lnTo>
                    <a:pt x="902" y="173"/>
                  </a:lnTo>
                  <a:cubicBezTo>
                    <a:pt x="902" y="82"/>
                    <a:pt x="826" y="1"/>
                    <a:pt x="7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25"/>
            <p:cNvSpPr/>
            <p:nvPr/>
          </p:nvSpPr>
          <p:spPr>
            <a:xfrm>
              <a:off x="-803455" y="2189644"/>
              <a:ext cx="69547" cy="133530"/>
            </a:xfrm>
            <a:custGeom>
              <a:avLst/>
              <a:gdLst/>
              <a:ahLst/>
              <a:cxnLst/>
              <a:rect l="l" t="t" r="r" b="b"/>
              <a:pathLst>
                <a:path w="1425" h="2736" extrusionOk="0">
                  <a:moveTo>
                    <a:pt x="493" y="0"/>
                  </a:moveTo>
                  <a:cubicBezTo>
                    <a:pt x="219" y="0"/>
                    <a:pt x="1" y="216"/>
                    <a:pt x="1" y="486"/>
                  </a:cubicBezTo>
                  <a:lnTo>
                    <a:pt x="1" y="2736"/>
                  </a:lnTo>
                  <a:lnTo>
                    <a:pt x="1424" y="2736"/>
                  </a:lnTo>
                  <a:cubicBezTo>
                    <a:pt x="1176" y="2736"/>
                    <a:pt x="973" y="2533"/>
                    <a:pt x="973" y="2280"/>
                  </a:cubicBezTo>
                  <a:lnTo>
                    <a:pt x="973" y="497"/>
                  </a:lnTo>
                  <a:cubicBezTo>
                    <a:pt x="973" y="233"/>
                    <a:pt x="766" y="5"/>
                    <a:pt x="502" y="0"/>
                  </a:cubicBezTo>
                  <a:cubicBezTo>
                    <a:pt x="499" y="0"/>
                    <a:pt x="496" y="0"/>
                    <a:pt x="493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25"/>
            <p:cNvSpPr/>
            <p:nvPr/>
          </p:nvSpPr>
          <p:spPr>
            <a:xfrm>
              <a:off x="-1129530" y="2368130"/>
              <a:ext cx="364427" cy="115765"/>
            </a:xfrm>
            <a:custGeom>
              <a:avLst/>
              <a:gdLst/>
              <a:ahLst/>
              <a:cxnLst/>
              <a:rect l="l" t="t" r="r" b="b"/>
              <a:pathLst>
                <a:path w="7467" h="2372" extrusionOk="0">
                  <a:moveTo>
                    <a:pt x="785" y="0"/>
                  </a:moveTo>
                  <a:lnTo>
                    <a:pt x="46" y="573"/>
                  </a:lnTo>
                  <a:cubicBezTo>
                    <a:pt x="26" y="593"/>
                    <a:pt x="10" y="613"/>
                    <a:pt x="0" y="634"/>
                  </a:cubicBezTo>
                  <a:lnTo>
                    <a:pt x="3055" y="2057"/>
                  </a:lnTo>
                  <a:lnTo>
                    <a:pt x="3734" y="2371"/>
                  </a:lnTo>
                  <a:lnTo>
                    <a:pt x="4407" y="2057"/>
                  </a:lnTo>
                  <a:lnTo>
                    <a:pt x="7467" y="634"/>
                  </a:lnTo>
                  <a:cubicBezTo>
                    <a:pt x="7452" y="613"/>
                    <a:pt x="7437" y="593"/>
                    <a:pt x="7416" y="573"/>
                  </a:cubicBezTo>
                  <a:lnTo>
                    <a:pt x="668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25"/>
            <p:cNvSpPr/>
            <p:nvPr/>
          </p:nvSpPr>
          <p:spPr>
            <a:xfrm>
              <a:off x="-1090973" y="2189888"/>
              <a:ext cx="311571" cy="294245"/>
            </a:xfrm>
            <a:custGeom>
              <a:avLst/>
              <a:gdLst/>
              <a:ahLst/>
              <a:cxnLst/>
              <a:rect l="l" t="t" r="r" b="b"/>
              <a:pathLst>
                <a:path w="6384" h="6029" extrusionOk="0">
                  <a:moveTo>
                    <a:pt x="487" y="0"/>
                  </a:moveTo>
                  <a:cubicBezTo>
                    <a:pt x="218" y="0"/>
                    <a:pt x="1" y="218"/>
                    <a:pt x="1" y="492"/>
                  </a:cubicBezTo>
                  <a:lnTo>
                    <a:pt x="1" y="6028"/>
                  </a:lnTo>
                  <a:lnTo>
                    <a:pt x="5892" y="6028"/>
                  </a:lnTo>
                  <a:lnTo>
                    <a:pt x="5892" y="492"/>
                  </a:lnTo>
                  <a:cubicBezTo>
                    <a:pt x="5892" y="218"/>
                    <a:pt x="6110" y="0"/>
                    <a:pt x="638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25"/>
            <p:cNvSpPr/>
            <p:nvPr/>
          </p:nvSpPr>
          <p:spPr>
            <a:xfrm>
              <a:off x="-1130262" y="2399024"/>
              <a:ext cx="365159" cy="209227"/>
            </a:xfrm>
            <a:custGeom>
              <a:avLst/>
              <a:gdLst/>
              <a:ahLst/>
              <a:cxnLst/>
              <a:rect l="l" t="t" r="r" b="b"/>
              <a:pathLst>
                <a:path w="7482" h="4287" extrusionOk="0">
                  <a:moveTo>
                    <a:pt x="20" y="1"/>
                  </a:moveTo>
                  <a:cubicBezTo>
                    <a:pt x="5" y="26"/>
                    <a:pt x="0" y="51"/>
                    <a:pt x="0" y="77"/>
                  </a:cubicBezTo>
                  <a:lnTo>
                    <a:pt x="0" y="4114"/>
                  </a:lnTo>
                  <a:cubicBezTo>
                    <a:pt x="0" y="4165"/>
                    <a:pt x="20" y="4205"/>
                    <a:pt x="56" y="4241"/>
                  </a:cubicBezTo>
                  <a:cubicBezTo>
                    <a:pt x="86" y="4271"/>
                    <a:pt x="127" y="4286"/>
                    <a:pt x="172" y="4286"/>
                  </a:cubicBezTo>
                  <a:lnTo>
                    <a:pt x="7310" y="4286"/>
                  </a:lnTo>
                  <a:cubicBezTo>
                    <a:pt x="7360" y="4286"/>
                    <a:pt x="7401" y="4271"/>
                    <a:pt x="7431" y="4241"/>
                  </a:cubicBezTo>
                  <a:cubicBezTo>
                    <a:pt x="7467" y="4205"/>
                    <a:pt x="7482" y="4165"/>
                    <a:pt x="7482" y="4114"/>
                  </a:cubicBezTo>
                  <a:lnTo>
                    <a:pt x="7482" y="77"/>
                  </a:lnTo>
                  <a:cubicBezTo>
                    <a:pt x="7482" y="51"/>
                    <a:pt x="7477" y="26"/>
                    <a:pt x="7467" y="1"/>
                  </a:cubicBezTo>
                  <a:lnTo>
                    <a:pt x="4417" y="1424"/>
                  </a:lnTo>
                  <a:lnTo>
                    <a:pt x="3744" y="1738"/>
                  </a:lnTo>
                  <a:lnTo>
                    <a:pt x="3070" y="1424"/>
                  </a:lnTo>
                  <a:lnTo>
                    <a:pt x="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25"/>
            <p:cNvSpPr/>
            <p:nvPr/>
          </p:nvSpPr>
          <p:spPr>
            <a:xfrm>
              <a:off x="-1128066" y="2447294"/>
              <a:ext cx="361255" cy="160959"/>
            </a:xfrm>
            <a:custGeom>
              <a:avLst/>
              <a:gdLst/>
              <a:ahLst/>
              <a:cxnLst/>
              <a:rect l="l" t="t" r="r" b="b"/>
              <a:pathLst>
                <a:path w="7402" h="3298" extrusionOk="0">
                  <a:moveTo>
                    <a:pt x="3701" y="1"/>
                  </a:moveTo>
                  <a:cubicBezTo>
                    <a:pt x="3573" y="1"/>
                    <a:pt x="3445" y="48"/>
                    <a:pt x="3344" y="141"/>
                  </a:cubicBezTo>
                  <a:lnTo>
                    <a:pt x="3025" y="435"/>
                  </a:lnTo>
                  <a:lnTo>
                    <a:pt x="1" y="3252"/>
                  </a:lnTo>
                  <a:cubicBezTo>
                    <a:pt x="31" y="3282"/>
                    <a:pt x="77" y="3297"/>
                    <a:pt x="122" y="3297"/>
                  </a:cubicBezTo>
                  <a:lnTo>
                    <a:pt x="7280" y="3297"/>
                  </a:lnTo>
                  <a:cubicBezTo>
                    <a:pt x="7331" y="3297"/>
                    <a:pt x="7371" y="3282"/>
                    <a:pt x="7402" y="3252"/>
                  </a:cubicBezTo>
                  <a:lnTo>
                    <a:pt x="4377" y="435"/>
                  </a:lnTo>
                  <a:lnTo>
                    <a:pt x="4058" y="141"/>
                  </a:lnTo>
                  <a:cubicBezTo>
                    <a:pt x="3957" y="48"/>
                    <a:pt x="3829" y="1"/>
                    <a:pt x="37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25"/>
            <p:cNvSpPr/>
            <p:nvPr/>
          </p:nvSpPr>
          <p:spPr>
            <a:xfrm>
              <a:off x="-1071451" y="2311758"/>
              <a:ext cx="247783" cy="26989"/>
            </a:xfrm>
            <a:custGeom>
              <a:avLst/>
              <a:gdLst/>
              <a:ahLst/>
              <a:cxnLst/>
              <a:rect l="l" t="t" r="r" b="b"/>
              <a:pathLst>
                <a:path w="5077" h="553" extrusionOk="0">
                  <a:moveTo>
                    <a:pt x="138" y="1"/>
                  </a:moveTo>
                  <a:cubicBezTo>
                    <a:pt x="62" y="1"/>
                    <a:pt x="1" y="56"/>
                    <a:pt x="1" y="132"/>
                  </a:cubicBezTo>
                  <a:lnTo>
                    <a:pt x="1" y="416"/>
                  </a:lnTo>
                  <a:cubicBezTo>
                    <a:pt x="1" y="492"/>
                    <a:pt x="62" y="553"/>
                    <a:pt x="138" y="553"/>
                  </a:cubicBezTo>
                  <a:lnTo>
                    <a:pt x="4940" y="553"/>
                  </a:lnTo>
                  <a:cubicBezTo>
                    <a:pt x="5016" y="553"/>
                    <a:pt x="5076" y="492"/>
                    <a:pt x="5076" y="416"/>
                  </a:cubicBezTo>
                  <a:lnTo>
                    <a:pt x="5076" y="132"/>
                  </a:lnTo>
                  <a:cubicBezTo>
                    <a:pt x="5076" y="56"/>
                    <a:pt x="5016" y="1"/>
                    <a:pt x="49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25"/>
            <p:cNvSpPr/>
            <p:nvPr/>
          </p:nvSpPr>
          <p:spPr>
            <a:xfrm>
              <a:off x="-1070719" y="2221758"/>
              <a:ext cx="50757" cy="67058"/>
            </a:xfrm>
            <a:custGeom>
              <a:avLst/>
              <a:gdLst/>
              <a:ahLst/>
              <a:cxnLst/>
              <a:rect l="l" t="t" r="r" b="b"/>
              <a:pathLst>
                <a:path w="1040" h="1374" extrusionOk="0">
                  <a:moveTo>
                    <a:pt x="903" y="1"/>
                  </a:moveTo>
                  <a:cubicBezTo>
                    <a:pt x="832" y="1"/>
                    <a:pt x="771" y="61"/>
                    <a:pt x="771" y="132"/>
                  </a:cubicBezTo>
                  <a:lnTo>
                    <a:pt x="781" y="842"/>
                  </a:lnTo>
                  <a:lnTo>
                    <a:pt x="781" y="842"/>
                  </a:lnTo>
                  <a:lnTo>
                    <a:pt x="239" y="61"/>
                  </a:lnTo>
                  <a:cubicBezTo>
                    <a:pt x="216" y="29"/>
                    <a:pt x="176" y="5"/>
                    <a:pt x="134" y="5"/>
                  </a:cubicBezTo>
                  <a:cubicBezTo>
                    <a:pt x="130" y="5"/>
                    <a:pt x="126" y="5"/>
                    <a:pt x="123" y="6"/>
                  </a:cubicBezTo>
                  <a:cubicBezTo>
                    <a:pt x="52" y="11"/>
                    <a:pt x="1" y="66"/>
                    <a:pt x="1" y="132"/>
                  </a:cubicBezTo>
                  <a:lnTo>
                    <a:pt x="1" y="1242"/>
                  </a:lnTo>
                  <a:cubicBezTo>
                    <a:pt x="1" y="1313"/>
                    <a:pt x="57" y="1373"/>
                    <a:pt x="128" y="1373"/>
                  </a:cubicBezTo>
                  <a:cubicBezTo>
                    <a:pt x="130" y="1374"/>
                    <a:pt x="133" y="1374"/>
                    <a:pt x="136" y="1374"/>
                  </a:cubicBezTo>
                  <a:cubicBezTo>
                    <a:pt x="203" y="1374"/>
                    <a:pt x="254" y="1315"/>
                    <a:pt x="254" y="1247"/>
                  </a:cubicBezTo>
                  <a:lnTo>
                    <a:pt x="254" y="548"/>
                  </a:lnTo>
                  <a:lnTo>
                    <a:pt x="776" y="1297"/>
                  </a:lnTo>
                  <a:cubicBezTo>
                    <a:pt x="804" y="1341"/>
                    <a:pt x="850" y="1363"/>
                    <a:pt x="899" y="1363"/>
                  </a:cubicBezTo>
                  <a:cubicBezTo>
                    <a:pt x="912" y="1363"/>
                    <a:pt x="925" y="1361"/>
                    <a:pt x="938" y="1358"/>
                  </a:cubicBezTo>
                  <a:cubicBezTo>
                    <a:pt x="999" y="1338"/>
                    <a:pt x="1039" y="1277"/>
                    <a:pt x="1039" y="1206"/>
                  </a:cubicBezTo>
                  <a:lnTo>
                    <a:pt x="1029" y="127"/>
                  </a:lnTo>
                  <a:cubicBezTo>
                    <a:pt x="1029" y="56"/>
                    <a:pt x="974" y="1"/>
                    <a:pt x="9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25"/>
            <p:cNvSpPr/>
            <p:nvPr/>
          </p:nvSpPr>
          <p:spPr>
            <a:xfrm>
              <a:off x="-1005172" y="2222490"/>
              <a:ext cx="34408" cy="66326"/>
            </a:xfrm>
            <a:custGeom>
              <a:avLst/>
              <a:gdLst/>
              <a:ahLst/>
              <a:cxnLst/>
              <a:rect l="l" t="t" r="r" b="b"/>
              <a:pathLst>
                <a:path w="705" h="1359" extrusionOk="0">
                  <a:moveTo>
                    <a:pt x="127" y="1"/>
                  </a:moveTo>
                  <a:cubicBezTo>
                    <a:pt x="56" y="1"/>
                    <a:pt x="0" y="62"/>
                    <a:pt x="0" y="127"/>
                  </a:cubicBezTo>
                  <a:lnTo>
                    <a:pt x="0" y="1232"/>
                  </a:lnTo>
                  <a:cubicBezTo>
                    <a:pt x="0" y="1303"/>
                    <a:pt x="56" y="1358"/>
                    <a:pt x="127" y="1358"/>
                  </a:cubicBezTo>
                  <a:lnTo>
                    <a:pt x="573" y="1358"/>
                  </a:lnTo>
                  <a:cubicBezTo>
                    <a:pt x="639" y="1358"/>
                    <a:pt x="699" y="1308"/>
                    <a:pt x="704" y="1237"/>
                  </a:cubicBezTo>
                  <a:cubicBezTo>
                    <a:pt x="704" y="1166"/>
                    <a:pt x="649" y="1110"/>
                    <a:pt x="578" y="1110"/>
                  </a:cubicBezTo>
                  <a:lnTo>
                    <a:pt x="249" y="1110"/>
                  </a:lnTo>
                  <a:lnTo>
                    <a:pt x="249" y="806"/>
                  </a:lnTo>
                  <a:lnTo>
                    <a:pt x="537" y="806"/>
                  </a:lnTo>
                  <a:cubicBezTo>
                    <a:pt x="608" y="806"/>
                    <a:pt x="669" y="756"/>
                    <a:pt x="669" y="685"/>
                  </a:cubicBezTo>
                  <a:cubicBezTo>
                    <a:pt x="669" y="614"/>
                    <a:pt x="613" y="553"/>
                    <a:pt x="542" y="553"/>
                  </a:cubicBezTo>
                  <a:lnTo>
                    <a:pt x="249" y="553"/>
                  </a:lnTo>
                  <a:lnTo>
                    <a:pt x="249" y="254"/>
                  </a:lnTo>
                  <a:lnTo>
                    <a:pt x="573" y="254"/>
                  </a:lnTo>
                  <a:cubicBezTo>
                    <a:pt x="639" y="254"/>
                    <a:pt x="699" y="198"/>
                    <a:pt x="704" y="133"/>
                  </a:cubicBezTo>
                  <a:cubicBezTo>
                    <a:pt x="704" y="62"/>
                    <a:pt x="649" y="1"/>
                    <a:pt x="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25"/>
            <p:cNvSpPr/>
            <p:nvPr/>
          </p:nvSpPr>
          <p:spPr>
            <a:xfrm>
              <a:off x="-872906" y="2221856"/>
              <a:ext cx="49732" cy="67204"/>
            </a:xfrm>
            <a:custGeom>
              <a:avLst/>
              <a:gdLst/>
              <a:ahLst/>
              <a:cxnLst/>
              <a:rect l="l" t="t" r="r" b="b"/>
              <a:pathLst>
                <a:path w="1019" h="1377" extrusionOk="0">
                  <a:moveTo>
                    <a:pt x="518" y="0"/>
                  </a:moveTo>
                  <a:cubicBezTo>
                    <a:pt x="468" y="0"/>
                    <a:pt x="415" y="7"/>
                    <a:pt x="360" y="24"/>
                  </a:cubicBezTo>
                  <a:cubicBezTo>
                    <a:pt x="208" y="70"/>
                    <a:pt x="102" y="186"/>
                    <a:pt x="81" y="333"/>
                  </a:cubicBezTo>
                  <a:cubicBezTo>
                    <a:pt x="61" y="470"/>
                    <a:pt x="122" y="601"/>
                    <a:pt x="233" y="672"/>
                  </a:cubicBezTo>
                  <a:cubicBezTo>
                    <a:pt x="244" y="677"/>
                    <a:pt x="249" y="682"/>
                    <a:pt x="254" y="682"/>
                  </a:cubicBezTo>
                  <a:cubicBezTo>
                    <a:pt x="259" y="688"/>
                    <a:pt x="411" y="753"/>
                    <a:pt x="588" y="819"/>
                  </a:cubicBezTo>
                  <a:cubicBezTo>
                    <a:pt x="639" y="834"/>
                    <a:pt x="755" y="890"/>
                    <a:pt x="740" y="981"/>
                  </a:cubicBezTo>
                  <a:cubicBezTo>
                    <a:pt x="725" y="1047"/>
                    <a:pt x="649" y="1118"/>
                    <a:pt x="532" y="1118"/>
                  </a:cubicBezTo>
                  <a:cubicBezTo>
                    <a:pt x="421" y="1118"/>
                    <a:pt x="309" y="1073"/>
                    <a:pt x="244" y="991"/>
                  </a:cubicBezTo>
                  <a:cubicBezTo>
                    <a:pt x="217" y="965"/>
                    <a:pt x="182" y="951"/>
                    <a:pt x="147" y="951"/>
                  </a:cubicBezTo>
                  <a:cubicBezTo>
                    <a:pt x="115" y="951"/>
                    <a:pt x="83" y="962"/>
                    <a:pt x="56" y="986"/>
                  </a:cubicBezTo>
                  <a:cubicBezTo>
                    <a:pt x="5" y="1032"/>
                    <a:pt x="0" y="1113"/>
                    <a:pt x="51" y="1169"/>
                  </a:cubicBezTo>
                  <a:cubicBezTo>
                    <a:pt x="168" y="1295"/>
                    <a:pt x="350" y="1376"/>
                    <a:pt x="532" y="1376"/>
                  </a:cubicBezTo>
                  <a:cubicBezTo>
                    <a:pt x="765" y="1376"/>
                    <a:pt x="958" y="1230"/>
                    <a:pt x="993" y="1027"/>
                  </a:cubicBezTo>
                  <a:cubicBezTo>
                    <a:pt x="1019" y="875"/>
                    <a:pt x="953" y="677"/>
                    <a:pt x="674" y="576"/>
                  </a:cubicBezTo>
                  <a:cubicBezTo>
                    <a:pt x="537" y="525"/>
                    <a:pt x="406" y="470"/>
                    <a:pt x="370" y="449"/>
                  </a:cubicBezTo>
                  <a:cubicBezTo>
                    <a:pt x="335" y="424"/>
                    <a:pt x="335" y="384"/>
                    <a:pt x="340" y="368"/>
                  </a:cubicBezTo>
                  <a:cubicBezTo>
                    <a:pt x="340" y="348"/>
                    <a:pt x="355" y="292"/>
                    <a:pt x="436" y="272"/>
                  </a:cubicBezTo>
                  <a:cubicBezTo>
                    <a:pt x="464" y="263"/>
                    <a:pt x="491" y="260"/>
                    <a:pt x="518" y="260"/>
                  </a:cubicBezTo>
                  <a:cubicBezTo>
                    <a:pt x="645" y="260"/>
                    <a:pt x="746" y="343"/>
                    <a:pt x="750" y="343"/>
                  </a:cubicBezTo>
                  <a:cubicBezTo>
                    <a:pt x="775" y="364"/>
                    <a:pt x="805" y="374"/>
                    <a:pt x="835" y="374"/>
                  </a:cubicBezTo>
                  <a:cubicBezTo>
                    <a:pt x="872" y="374"/>
                    <a:pt x="907" y="359"/>
                    <a:pt x="932" y="328"/>
                  </a:cubicBezTo>
                  <a:cubicBezTo>
                    <a:pt x="978" y="272"/>
                    <a:pt x="968" y="191"/>
                    <a:pt x="917" y="146"/>
                  </a:cubicBezTo>
                  <a:cubicBezTo>
                    <a:pt x="909" y="137"/>
                    <a:pt x="742" y="0"/>
                    <a:pt x="5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25"/>
            <p:cNvSpPr/>
            <p:nvPr/>
          </p:nvSpPr>
          <p:spPr>
            <a:xfrm>
              <a:off x="-955731" y="2221710"/>
              <a:ext cx="72719" cy="67107"/>
            </a:xfrm>
            <a:custGeom>
              <a:avLst/>
              <a:gdLst/>
              <a:ahLst/>
              <a:cxnLst/>
              <a:rect l="l" t="t" r="r" b="b"/>
              <a:pathLst>
                <a:path w="1490" h="1375" extrusionOk="0">
                  <a:moveTo>
                    <a:pt x="132" y="0"/>
                  </a:moveTo>
                  <a:cubicBezTo>
                    <a:pt x="125" y="0"/>
                    <a:pt x="118" y="1"/>
                    <a:pt x="112" y="2"/>
                  </a:cubicBezTo>
                  <a:cubicBezTo>
                    <a:pt x="46" y="17"/>
                    <a:pt x="0" y="88"/>
                    <a:pt x="11" y="154"/>
                  </a:cubicBezTo>
                  <a:lnTo>
                    <a:pt x="228" y="1253"/>
                  </a:lnTo>
                  <a:cubicBezTo>
                    <a:pt x="228" y="1258"/>
                    <a:pt x="233" y="1268"/>
                    <a:pt x="233" y="1273"/>
                  </a:cubicBezTo>
                  <a:cubicBezTo>
                    <a:pt x="254" y="1334"/>
                    <a:pt x="314" y="1374"/>
                    <a:pt x="380" y="1374"/>
                  </a:cubicBezTo>
                  <a:cubicBezTo>
                    <a:pt x="446" y="1374"/>
                    <a:pt x="507" y="1334"/>
                    <a:pt x="527" y="1268"/>
                  </a:cubicBezTo>
                  <a:lnTo>
                    <a:pt x="745" y="569"/>
                  </a:lnTo>
                  <a:lnTo>
                    <a:pt x="958" y="1268"/>
                  </a:lnTo>
                  <a:cubicBezTo>
                    <a:pt x="963" y="1278"/>
                    <a:pt x="968" y="1288"/>
                    <a:pt x="978" y="1309"/>
                  </a:cubicBezTo>
                  <a:cubicBezTo>
                    <a:pt x="1003" y="1349"/>
                    <a:pt x="1049" y="1374"/>
                    <a:pt x="1095" y="1374"/>
                  </a:cubicBezTo>
                  <a:cubicBezTo>
                    <a:pt x="1135" y="1374"/>
                    <a:pt x="1176" y="1359"/>
                    <a:pt x="1206" y="1334"/>
                  </a:cubicBezTo>
                  <a:cubicBezTo>
                    <a:pt x="1231" y="1314"/>
                    <a:pt x="1252" y="1283"/>
                    <a:pt x="1257" y="1253"/>
                  </a:cubicBezTo>
                  <a:lnTo>
                    <a:pt x="1475" y="159"/>
                  </a:lnTo>
                  <a:cubicBezTo>
                    <a:pt x="1490" y="88"/>
                    <a:pt x="1444" y="22"/>
                    <a:pt x="1373" y="7"/>
                  </a:cubicBezTo>
                  <a:cubicBezTo>
                    <a:pt x="1364" y="5"/>
                    <a:pt x="1355" y="4"/>
                    <a:pt x="1346" y="4"/>
                  </a:cubicBezTo>
                  <a:cubicBezTo>
                    <a:pt x="1285" y="4"/>
                    <a:pt x="1230" y="46"/>
                    <a:pt x="1221" y="108"/>
                  </a:cubicBezTo>
                  <a:lnTo>
                    <a:pt x="1084" y="797"/>
                  </a:lnTo>
                  <a:lnTo>
                    <a:pt x="867" y="93"/>
                  </a:lnTo>
                  <a:cubicBezTo>
                    <a:pt x="850" y="35"/>
                    <a:pt x="797" y="1"/>
                    <a:pt x="742" y="1"/>
                  </a:cubicBezTo>
                  <a:cubicBezTo>
                    <a:pt x="730" y="1"/>
                    <a:pt x="717" y="3"/>
                    <a:pt x="705" y="7"/>
                  </a:cubicBezTo>
                  <a:cubicBezTo>
                    <a:pt x="659" y="22"/>
                    <a:pt x="623" y="57"/>
                    <a:pt x="618" y="103"/>
                  </a:cubicBezTo>
                  <a:lnTo>
                    <a:pt x="401" y="797"/>
                  </a:lnTo>
                  <a:lnTo>
                    <a:pt x="264" y="108"/>
                  </a:lnTo>
                  <a:cubicBezTo>
                    <a:pt x="255" y="44"/>
                    <a:pt x="195" y="0"/>
                    <a:pt x="1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25"/>
            <p:cNvSpPr/>
            <p:nvPr/>
          </p:nvSpPr>
          <p:spPr>
            <a:xfrm>
              <a:off x="-1071451" y="2359979"/>
              <a:ext cx="248027" cy="12152"/>
            </a:xfrm>
            <a:custGeom>
              <a:avLst/>
              <a:gdLst/>
              <a:ahLst/>
              <a:cxnLst/>
              <a:rect l="l" t="t" r="r" b="b"/>
              <a:pathLst>
                <a:path w="5082" h="249" extrusionOk="0">
                  <a:moveTo>
                    <a:pt x="138" y="0"/>
                  </a:moveTo>
                  <a:cubicBezTo>
                    <a:pt x="62" y="0"/>
                    <a:pt x="1" y="61"/>
                    <a:pt x="11" y="137"/>
                  </a:cubicBezTo>
                  <a:cubicBezTo>
                    <a:pt x="16" y="203"/>
                    <a:pt x="77" y="249"/>
                    <a:pt x="138" y="249"/>
                  </a:cubicBezTo>
                  <a:lnTo>
                    <a:pt x="4945" y="249"/>
                  </a:lnTo>
                  <a:cubicBezTo>
                    <a:pt x="5021" y="249"/>
                    <a:pt x="5082" y="183"/>
                    <a:pt x="5076" y="107"/>
                  </a:cubicBezTo>
                  <a:cubicBezTo>
                    <a:pt x="5066" y="46"/>
                    <a:pt x="5011" y="0"/>
                    <a:pt x="49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25"/>
            <p:cNvSpPr/>
            <p:nvPr/>
          </p:nvSpPr>
          <p:spPr>
            <a:xfrm>
              <a:off x="-1071451" y="2386920"/>
              <a:ext cx="248027" cy="12152"/>
            </a:xfrm>
            <a:custGeom>
              <a:avLst/>
              <a:gdLst/>
              <a:ahLst/>
              <a:cxnLst/>
              <a:rect l="l" t="t" r="r" b="b"/>
              <a:pathLst>
                <a:path w="5082" h="249" extrusionOk="0">
                  <a:moveTo>
                    <a:pt x="138" y="0"/>
                  </a:moveTo>
                  <a:cubicBezTo>
                    <a:pt x="62" y="0"/>
                    <a:pt x="1" y="61"/>
                    <a:pt x="11" y="137"/>
                  </a:cubicBezTo>
                  <a:cubicBezTo>
                    <a:pt x="16" y="203"/>
                    <a:pt x="77" y="249"/>
                    <a:pt x="138" y="249"/>
                  </a:cubicBezTo>
                  <a:lnTo>
                    <a:pt x="4945" y="249"/>
                  </a:lnTo>
                  <a:cubicBezTo>
                    <a:pt x="5021" y="249"/>
                    <a:pt x="5082" y="183"/>
                    <a:pt x="5076" y="107"/>
                  </a:cubicBezTo>
                  <a:cubicBezTo>
                    <a:pt x="5066" y="46"/>
                    <a:pt x="5011" y="0"/>
                    <a:pt x="49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25"/>
            <p:cNvSpPr/>
            <p:nvPr/>
          </p:nvSpPr>
          <p:spPr>
            <a:xfrm>
              <a:off x="-1004196" y="2414594"/>
              <a:ext cx="113764" cy="12445"/>
            </a:xfrm>
            <a:custGeom>
              <a:avLst/>
              <a:gdLst/>
              <a:ahLst/>
              <a:cxnLst/>
              <a:rect l="l" t="t" r="r" b="b"/>
              <a:pathLst>
                <a:path w="2331" h="255" extrusionOk="0">
                  <a:moveTo>
                    <a:pt x="137" y="1"/>
                  </a:moveTo>
                  <a:cubicBezTo>
                    <a:pt x="61" y="1"/>
                    <a:pt x="1" y="67"/>
                    <a:pt x="6" y="143"/>
                  </a:cubicBezTo>
                  <a:cubicBezTo>
                    <a:pt x="16" y="208"/>
                    <a:pt x="71" y="254"/>
                    <a:pt x="137" y="254"/>
                  </a:cubicBezTo>
                  <a:lnTo>
                    <a:pt x="2194" y="254"/>
                  </a:lnTo>
                  <a:cubicBezTo>
                    <a:pt x="2270" y="254"/>
                    <a:pt x="2331" y="188"/>
                    <a:pt x="2321" y="112"/>
                  </a:cubicBezTo>
                  <a:cubicBezTo>
                    <a:pt x="2310" y="46"/>
                    <a:pt x="2255" y="1"/>
                    <a:pt x="21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81" name="Google Shape;1281;p25"/>
          <p:cNvGrpSpPr/>
          <p:nvPr/>
        </p:nvGrpSpPr>
        <p:grpSpPr>
          <a:xfrm>
            <a:off x="2895012" y="2806134"/>
            <a:ext cx="557808" cy="487935"/>
            <a:chOff x="-1049544" y="1482700"/>
            <a:chExt cx="418356" cy="365951"/>
          </a:xfrm>
        </p:grpSpPr>
        <p:sp>
          <p:nvSpPr>
            <p:cNvPr id="1282" name="Google Shape;1282;p25"/>
            <p:cNvSpPr/>
            <p:nvPr/>
          </p:nvSpPr>
          <p:spPr>
            <a:xfrm>
              <a:off x="-1049544" y="1482700"/>
              <a:ext cx="418356" cy="312791"/>
            </a:xfrm>
            <a:custGeom>
              <a:avLst/>
              <a:gdLst/>
              <a:ahLst/>
              <a:cxnLst/>
              <a:rect l="l" t="t" r="r" b="b"/>
              <a:pathLst>
                <a:path w="8572" h="6409" extrusionOk="0">
                  <a:moveTo>
                    <a:pt x="350" y="0"/>
                  </a:moveTo>
                  <a:cubicBezTo>
                    <a:pt x="158" y="0"/>
                    <a:pt x="1" y="152"/>
                    <a:pt x="1" y="345"/>
                  </a:cubicBezTo>
                  <a:lnTo>
                    <a:pt x="1" y="6064"/>
                  </a:lnTo>
                  <a:cubicBezTo>
                    <a:pt x="1" y="6256"/>
                    <a:pt x="158" y="6408"/>
                    <a:pt x="350" y="6408"/>
                  </a:cubicBezTo>
                  <a:lnTo>
                    <a:pt x="8227" y="6408"/>
                  </a:lnTo>
                  <a:cubicBezTo>
                    <a:pt x="8420" y="6408"/>
                    <a:pt x="8572" y="6256"/>
                    <a:pt x="8572" y="6064"/>
                  </a:cubicBezTo>
                  <a:lnTo>
                    <a:pt x="8572" y="345"/>
                  </a:lnTo>
                  <a:cubicBezTo>
                    <a:pt x="8572" y="152"/>
                    <a:pt x="8420" y="0"/>
                    <a:pt x="822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25"/>
            <p:cNvSpPr/>
            <p:nvPr/>
          </p:nvSpPr>
          <p:spPr>
            <a:xfrm>
              <a:off x="-1021578" y="1509641"/>
              <a:ext cx="363451" cy="258130"/>
            </a:xfrm>
            <a:custGeom>
              <a:avLst/>
              <a:gdLst/>
              <a:ahLst/>
              <a:cxnLst/>
              <a:rect l="l" t="t" r="r" b="b"/>
              <a:pathLst>
                <a:path w="7447" h="5289" extrusionOk="0">
                  <a:moveTo>
                    <a:pt x="172" y="0"/>
                  </a:moveTo>
                  <a:cubicBezTo>
                    <a:pt x="76" y="0"/>
                    <a:pt x="0" y="76"/>
                    <a:pt x="0" y="173"/>
                  </a:cubicBezTo>
                  <a:lnTo>
                    <a:pt x="0" y="5117"/>
                  </a:lnTo>
                  <a:cubicBezTo>
                    <a:pt x="0" y="5213"/>
                    <a:pt x="76" y="5289"/>
                    <a:pt x="172" y="5289"/>
                  </a:cubicBezTo>
                  <a:lnTo>
                    <a:pt x="7274" y="5289"/>
                  </a:lnTo>
                  <a:cubicBezTo>
                    <a:pt x="7371" y="5289"/>
                    <a:pt x="7447" y="5213"/>
                    <a:pt x="7447" y="5117"/>
                  </a:cubicBezTo>
                  <a:lnTo>
                    <a:pt x="7447" y="173"/>
                  </a:lnTo>
                  <a:cubicBezTo>
                    <a:pt x="7447" y="76"/>
                    <a:pt x="7371" y="0"/>
                    <a:pt x="72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25"/>
            <p:cNvSpPr/>
            <p:nvPr/>
          </p:nvSpPr>
          <p:spPr>
            <a:xfrm>
              <a:off x="-1046567" y="1795453"/>
              <a:ext cx="412939" cy="53197"/>
            </a:xfrm>
            <a:custGeom>
              <a:avLst/>
              <a:gdLst/>
              <a:ahLst/>
              <a:cxnLst/>
              <a:rect l="l" t="t" r="r" b="b"/>
              <a:pathLst>
                <a:path w="8461" h="1090" extrusionOk="0">
                  <a:moveTo>
                    <a:pt x="715" y="0"/>
                  </a:moveTo>
                  <a:cubicBezTo>
                    <a:pt x="588" y="0"/>
                    <a:pt x="467" y="76"/>
                    <a:pt x="406" y="193"/>
                  </a:cubicBezTo>
                  <a:lnTo>
                    <a:pt x="51" y="887"/>
                  </a:lnTo>
                  <a:cubicBezTo>
                    <a:pt x="1" y="978"/>
                    <a:pt x="71" y="1089"/>
                    <a:pt x="173" y="1089"/>
                  </a:cubicBezTo>
                  <a:lnTo>
                    <a:pt x="573" y="1089"/>
                  </a:lnTo>
                  <a:cubicBezTo>
                    <a:pt x="639" y="1089"/>
                    <a:pt x="695" y="1054"/>
                    <a:pt x="725" y="993"/>
                  </a:cubicBezTo>
                  <a:lnTo>
                    <a:pt x="948" y="552"/>
                  </a:lnTo>
                  <a:lnTo>
                    <a:pt x="7518" y="552"/>
                  </a:lnTo>
                  <a:lnTo>
                    <a:pt x="7736" y="993"/>
                  </a:lnTo>
                  <a:cubicBezTo>
                    <a:pt x="7766" y="1054"/>
                    <a:pt x="7827" y="1089"/>
                    <a:pt x="7893" y="1089"/>
                  </a:cubicBezTo>
                  <a:lnTo>
                    <a:pt x="8288" y="1089"/>
                  </a:lnTo>
                  <a:cubicBezTo>
                    <a:pt x="8394" y="1089"/>
                    <a:pt x="8460" y="978"/>
                    <a:pt x="8414" y="887"/>
                  </a:cubicBezTo>
                  <a:lnTo>
                    <a:pt x="8060" y="193"/>
                  </a:lnTo>
                  <a:cubicBezTo>
                    <a:pt x="7999" y="76"/>
                    <a:pt x="7878" y="0"/>
                    <a:pt x="77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25"/>
            <p:cNvSpPr/>
            <p:nvPr/>
          </p:nvSpPr>
          <p:spPr>
            <a:xfrm>
              <a:off x="-947441" y="1583827"/>
              <a:ext cx="215132" cy="110543"/>
            </a:xfrm>
            <a:custGeom>
              <a:avLst/>
              <a:gdLst/>
              <a:ahLst/>
              <a:cxnLst/>
              <a:rect l="l" t="t" r="r" b="b"/>
              <a:pathLst>
                <a:path w="4408" h="2265" extrusionOk="0">
                  <a:moveTo>
                    <a:pt x="350" y="0"/>
                  </a:moveTo>
                  <a:cubicBezTo>
                    <a:pt x="158" y="0"/>
                    <a:pt x="1" y="157"/>
                    <a:pt x="1" y="350"/>
                  </a:cubicBezTo>
                  <a:lnTo>
                    <a:pt x="1" y="1915"/>
                  </a:lnTo>
                  <a:cubicBezTo>
                    <a:pt x="1" y="2107"/>
                    <a:pt x="158" y="2264"/>
                    <a:pt x="350" y="2264"/>
                  </a:cubicBezTo>
                  <a:lnTo>
                    <a:pt x="4058" y="2264"/>
                  </a:lnTo>
                  <a:cubicBezTo>
                    <a:pt x="4251" y="2264"/>
                    <a:pt x="4408" y="2107"/>
                    <a:pt x="4408" y="1915"/>
                  </a:cubicBezTo>
                  <a:lnTo>
                    <a:pt x="4408" y="350"/>
                  </a:lnTo>
                  <a:cubicBezTo>
                    <a:pt x="4408" y="157"/>
                    <a:pt x="4251" y="0"/>
                    <a:pt x="40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25"/>
            <p:cNvSpPr/>
            <p:nvPr/>
          </p:nvSpPr>
          <p:spPr>
            <a:xfrm>
              <a:off x="-788723" y="1605058"/>
              <a:ext cx="34456" cy="66326"/>
            </a:xfrm>
            <a:custGeom>
              <a:avLst/>
              <a:gdLst/>
              <a:ahLst/>
              <a:cxnLst/>
              <a:rect l="l" t="t" r="r" b="b"/>
              <a:pathLst>
                <a:path w="706" h="1359" extrusionOk="0">
                  <a:moveTo>
                    <a:pt x="123" y="1"/>
                  </a:moveTo>
                  <a:cubicBezTo>
                    <a:pt x="57" y="1"/>
                    <a:pt x="1" y="61"/>
                    <a:pt x="1" y="127"/>
                  </a:cubicBezTo>
                  <a:lnTo>
                    <a:pt x="1" y="1232"/>
                  </a:lnTo>
                  <a:cubicBezTo>
                    <a:pt x="1" y="1302"/>
                    <a:pt x="57" y="1358"/>
                    <a:pt x="128" y="1358"/>
                  </a:cubicBezTo>
                  <a:lnTo>
                    <a:pt x="568" y="1358"/>
                  </a:lnTo>
                  <a:cubicBezTo>
                    <a:pt x="639" y="1358"/>
                    <a:pt x="700" y="1308"/>
                    <a:pt x="700" y="1237"/>
                  </a:cubicBezTo>
                  <a:cubicBezTo>
                    <a:pt x="705" y="1166"/>
                    <a:pt x="644" y="1110"/>
                    <a:pt x="578" y="1110"/>
                  </a:cubicBezTo>
                  <a:lnTo>
                    <a:pt x="249" y="1110"/>
                  </a:lnTo>
                  <a:lnTo>
                    <a:pt x="249" y="806"/>
                  </a:lnTo>
                  <a:lnTo>
                    <a:pt x="538" y="806"/>
                  </a:lnTo>
                  <a:cubicBezTo>
                    <a:pt x="604" y="806"/>
                    <a:pt x="665" y="755"/>
                    <a:pt x="670" y="684"/>
                  </a:cubicBezTo>
                  <a:cubicBezTo>
                    <a:pt x="670" y="614"/>
                    <a:pt x="614" y="553"/>
                    <a:pt x="543" y="553"/>
                  </a:cubicBezTo>
                  <a:lnTo>
                    <a:pt x="249" y="553"/>
                  </a:lnTo>
                  <a:lnTo>
                    <a:pt x="249" y="254"/>
                  </a:lnTo>
                  <a:lnTo>
                    <a:pt x="568" y="254"/>
                  </a:lnTo>
                  <a:cubicBezTo>
                    <a:pt x="639" y="254"/>
                    <a:pt x="700" y="198"/>
                    <a:pt x="700" y="132"/>
                  </a:cubicBezTo>
                  <a:cubicBezTo>
                    <a:pt x="705" y="61"/>
                    <a:pt x="644" y="1"/>
                    <a:pt x="578" y="1"/>
                  </a:cubicBezTo>
                  <a:close/>
                </a:path>
              </a:pathLst>
            </a:custGeom>
            <a:solidFill>
              <a:srgbClr val="E4F6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25"/>
            <p:cNvSpPr/>
            <p:nvPr/>
          </p:nvSpPr>
          <p:spPr>
            <a:xfrm>
              <a:off x="-926894" y="1606035"/>
              <a:ext cx="30942" cy="65106"/>
            </a:xfrm>
            <a:custGeom>
              <a:avLst/>
              <a:gdLst/>
              <a:ahLst/>
              <a:cxnLst/>
              <a:rect l="l" t="t" r="r" b="b"/>
              <a:pathLst>
                <a:path w="634" h="1334" extrusionOk="0">
                  <a:moveTo>
                    <a:pt x="127" y="1"/>
                  </a:moveTo>
                  <a:cubicBezTo>
                    <a:pt x="56" y="1"/>
                    <a:pt x="0" y="57"/>
                    <a:pt x="0" y="128"/>
                  </a:cubicBezTo>
                  <a:lnTo>
                    <a:pt x="0" y="1212"/>
                  </a:lnTo>
                  <a:cubicBezTo>
                    <a:pt x="0" y="1272"/>
                    <a:pt x="46" y="1323"/>
                    <a:pt x="102" y="1333"/>
                  </a:cubicBezTo>
                  <a:lnTo>
                    <a:pt x="502" y="1333"/>
                  </a:lnTo>
                  <a:cubicBezTo>
                    <a:pt x="568" y="1333"/>
                    <a:pt x="628" y="1282"/>
                    <a:pt x="628" y="1212"/>
                  </a:cubicBezTo>
                  <a:cubicBezTo>
                    <a:pt x="633" y="1143"/>
                    <a:pt x="582" y="1085"/>
                    <a:pt x="511" y="1085"/>
                  </a:cubicBezTo>
                  <a:cubicBezTo>
                    <a:pt x="508" y="1085"/>
                    <a:pt x="505" y="1085"/>
                    <a:pt x="502" y="1085"/>
                  </a:cubicBezTo>
                  <a:lnTo>
                    <a:pt x="254" y="1085"/>
                  </a:lnTo>
                  <a:lnTo>
                    <a:pt x="254" y="133"/>
                  </a:lnTo>
                  <a:cubicBezTo>
                    <a:pt x="254" y="62"/>
                    <a:pt x="198" y="1"/>
                    <a:pt x="127" y="1"/>
                  </a:cubicBezTo>
                  <a:close/>
                </a:path>
              </a:pathLst>
            </a:custGeom>
            <a:solidFill>
              <a:srgbClr val="E4F6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25"/>
            <p:cNvSpPr/>
            <p:nvPr/>
          </p:nvSpPr>
          <p:spPr>
            <a:xfrm>
              <a:off x="-881162" y="1606035"/>
              <a:ext cx="12396" cy="65106"/>
            </a:xfrm>
            <a:custGeom>
              <a:avLst/>
              <a:gdLst/>
              <a:ahLst/>
              <a:cxnLst/>
              <a:rect l="l" t="t" r="r" b="b"/>
              <a:pathLst>
                <a:path w="254" h="1334" extrusionOk="0">
                  <a:moveTo>
                    <a:pt x="122" y="1"/>
                  </a:moveTo>
                  <a:cubicBezTo>
                    <a:pt x="56" y="1"/>
                    <a:pt x="0" y="62"/>
                    <a:pt x="0" y="133"/>
                  </a:cubicBezTo>
                  <a:lnTo>
                    <a:pt x="0" y="1201"/>
                  </a:lnTo>
                  <a:cubicBezTo>
                    <a:pt x="0" y="1272"/>
                    <a:pt x="56" y="1333"/>
                    <a:pt x="122" y="1333"/>
                  </a:cubicBezTo>
                  <a:cubicBezTo>
                    <a:pt x="125" y="1333"/>
                    <a:pt x="128" y="1333"/>
                    <a:pt x="130" y="1333"/>
                  </a:cubicBezTo>
                  <a:cubicBezTo>
                    <a:pt x="198" y="1333"/>
                    <a:pt x="254" y="1275"/>
                    <a:pt x="254" y="1212"/>
                  </a:cubicBezTo>
                  <a:lnTo>
                    <a:pt x="254" y="128"/>
                  </a:lnTo>
                  <a:cubicBezTo>
                    <a:pt x="254" y="57"/>
                    <a:pt x="193" y="1"/>
                    <a:pt x="122" y="1"/>
                  </a:cubicBezTo>
                  <a:close/>
                </a:path>
              </a:pathLst>
            </a:custGeom>
            <a:solidFill>
              <a:srgbClr val="E4F6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25"/>
            <p:cNvSpPr/>
            <p:nvPr/>
          </p:nvSpPr>
          <p:spPr>
            <a:xfrm>
              <a:off x="-855685" y="1605156"/>
              <a:ext cx="52953" cy="66960"/>
            </a:xfrm>
            <a:custGeom>
              <a:avLst/>
              <a:gdLst/>
              <a:ahLst/>
              <a:cxnLst/>
              <a:rect l="l" t="t" r="r" b="b"/>
              <a:pathLst>
                <a:path w="1085" h="1372" extrusionOk="0">
                  <a:moveTo>
                    <a:pt x="150" y="1"/>
                  </a:moveTo>
                  <a:cubicBezTo>
                    <a:pt x="136" y="1"/>
                    <a:pt x="121" y="3"/>
                    <a:pt x="107" y="9"/>
                  </a:cubicBezTo>
                  <a:cubicBezTo>
                    <a:pt x="36" y="29"/>
                    <a:pt x="0" y="105"/>
                    <a:pt x="25" y="171"/>
                  </a:cubicBezTo>
                  <a:lnTo>
                    <a:pt x="405" y="1270"/>
                  </a:lnTo>
                  <a:cubicBezTo>
                    <a:pt x="426" y="1331"/>
                    <a:pt x="486" y="1371"/>
                    <a:pt x="552" y="1371"/>
                  </a:cubicBezTo>
                  <a:cubicBezTo>
                    <a:pt x="618" y="1371"/>
                    <a:pt x="679" y="1331"/>
                    <a:pt x="699" y="1270"/>
                  </a:cubicBezTo>
                  <a:lnTo>
                    <a:pt x="1064" y="171"/>
                  </a:lnTo>
                  <a:cubicBezTo>
                    <a:pt x="1084" y="105"/>
                    <a:pt x="1049" y="29"/>
                    <a:pt x="983" y="9"/>
                  </a:cubicBezTo>
                  <a:cubicBezTo>
                    <a:pt x="968" y="4"/>
                    <a:pt x="954" y="1"/>
                    <a:pt x="940" y="1"/>
                  </a:cubicBezTo>
                  <a:cubicBezTo>
                    <a:pt x="885" y="1"/>
                    <a:pt x="836" y="37"/>
                    <a:pt x="816" y="90"/>
                  </a:cubicBezTo>
                  <a:lnTo>
                    <a:pt x="547" y="895"/>
                  </a:lnTo>
                  <a:lnTo>
                    <a:pt x="269" y="85"/>
                  </a:lnTo>
                  <a:cubicBezTo>
                    <a:pt x="249" y="33"/>
                    <a:pt x="201" y="1"/>
                    <a:pt x="150" y="1"/>
                  </a:cubicBezTo>
                  <a:close/>
                </a:path>
              </a:pathLst>
            </a:custGeom>
            <a:solidFill>
              <a:srgbClr val="E4F6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25"/>
            <p:cNvSpPr/>
            <p:nvPr/>
          </p:nvSpPr>
          <p:spPr>
            <a:xfrm>
              <a:off x="-988731" y="1543025"/>
              <a:ext cx="35676" cy="35628"/>
            </a:xfrm>
            <a:custGeom>
              <a:avLst/>
              <a:gdLst/>
              <a:ahLst/>
              <a:cxnLst/>
              <a:rect l="l" t="t" r="r" b="b"/>
              <a:pathLst>
                <a:path w="731" h="730" extrusionOk="0">
                  <a:moveTo>
                    <a:pt x="366" y="0"/>
                  </a:moveTo>
                  <a:cubicBezTo>
                    <a:pt x="163" y="0"/>
                    <a:pt x="1" y="162"/>
                    <a:pt x="1" y="365"/>
                  </a:cubicBezTo>
                  <a:cubicBezTo>
                    <a:pt x="1" y="568"/>
                    <a:pt x="163" y="730"/>
                    <a:pt x="366" y="730"/>
                  </a:cubicBezTo>
                  <a:cubicBezTo>
                    <a:pt x="568" y="730"/>
                    <a:pt x="730" y="568"/>
                    <a:pt x="730" y="365"/>
                  </a:cubicBezTo>
                  <a:cubicBezTo>
                    <a:pt x="730" y="162"/>
                    <a:pt x="568" y="0"/>
                    <a:pt x="3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91" name="Google Shape;1291;p25"/>
          <p:cNvGrpSpPr/>
          <p:nvPr/>
        </p:nvGrpSpPr>
        <p:grpSpPr>
          <a:xfrm>
            <a:off x="10524377" y="2771227"/>
            <a:ext cx="417380" cy="557747"/>
            <a:chOff x="-1739081" y="2153450"/>
            <a:chExt cx="313035" cy="418310"/>
          </a:xfrm>
        </p:grpSpPr>
        <p:sp>
          <p:nvSpPr>
            <p:cNvPr id="1292" name="Google Shape;1292;p25"/>
            <p:cNvSpPr/>
            <p:nvPr/>
          </p:nvSpPr>
          <p:spPr>
            <a:xfrm>
              <a:off x="-1739081" y="2208065"/>
              <a:ext cx="313035" cy="363695"/>
            </a:xfrm>
            <a:custGeom>
              <a:avLst/>
              <a:gdLst/>
              <a:ahLst/>
              <a:cxnLst/>
              <a:rect l="l" t="t" r="r" b="b"/>
              <a:pathLst>
                <a:path w="6414" h="7452" extrusionOk="0">
                  <a:moveTo>
                    <a:pt x="1" y="1"/>
                  </a:moveTo>
                  <a:lnTo>
                    <a:pt x="1" y="7102"/>
                  </a:lnTo>
                  <a:cubicBezTo>
                    <a:pt x="1" y="7295"/>
                    <a:pt x="158" y="7452"/>
                    <a:pt x="350" y="7452"/>
                  </a:cubicBezTo>
                  <a:lnTo>
                    <a:pt x="6064" y="7452"/>
                  </a:lnTo>
                  <a:cubicBezTo>
                    <a:pt x="6257" y="7452"/>
                    <a:pt x="6414" y="7295"/>
                    <a:pt x="6414" y="7102"/>
                  </a:cubicBezTo>
                  <a:lnTo>
                    <a:pt x="641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25"/>
            <p:cNvSpPr/>
            <p:nvPr/>
          </p:nvSpPr>
          <p:spPr>
            <a:xfrm>
              <a:off x="-1739081" y="2153450"/>
              <a:ext cx="313035" cy="54662"/>
            </a:xfrm>
            <a:custGeom>
              <a:avLst/>
              <a:gdLst/>
              <a:ahLst/>
              <a:cxnLst/>
              <a:rect l="l" t="t" r="r" b="b"/>
              <a:pathLst>
                <a:path w="6414" h="1120" extrusionOk="0">
                  <a:moveTo>
                    <a:pt x="350" y="0"/>
                  </a:moveTo>
                  <a:cubicBezTo>
                    <a:pt x="158" y="0"/>
                    <a:pt x="1" y="157"/>
                    <a:pt x="1" y="350"/>
                  </a:cubicBezTo>
                  <a:lnTo>
                    <a:pt x="1" y="1120"/>
                  </a:lnTo>
                  <a:lnTo>
                    <a:pt x="6414" y="1120"/>
                  </a:lnTo>
                  <a:lnTo>
                    <a:pt x="6414" y="350"/>
                  </a:lnTo>
                  <a:cubicBezTo>
                    <a:pt x="6414" y="157"/>
                    <a:pt x="6257" y="0"/>
                    <a:pt x="60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25"/>
            <p:cNvSpPr/>
            <p:nvPr/>
          </p:nvSpPr>
          <p:spPr>
            <a:xfrm>
              <a:off x="-1711847" y="2325201"/>
              <a:ext cx="123379" cy="122549"/>
            </a:xfrm>
            <a:custGeom>
              <a:avLst/>
              <a:gdLst/>
              <a:ahLst/>
              <a:cxnLst/>
              <a:rect l="l" t="t" r="r" b="b"/>
              <a:pathLst>
                <a:path w="2528" h="2511" extrusionOk="0">
                  <a:moveTo>
                    <a:pt x="2090" y="1"/>
                  </a:moveTo>
                  <a:cubicBezTo>
                    <a:pt x="1654" y="1"/>
                    <a:pt x="962" y="78"/>
                    <a:pt x="527" y="518"/>
                  </a:cubicBezTo>
                  <a:cubicBezTo>
                    <a:pt x="56" y="984"/>
                    <a:pt x="0" y="1744"/>
                    <a:pt x="10" y="2170"/>
                  </a:cubicBezTo>
                  <a:cubicBezTo>
                    <a:pt x="15" y="2357"/>
                    <a:pt x="162" y="2504"/>
                    <a:pt x="350" y="2509"/>
                  </a:cubicBezTo>
                  <a:cubicBezTo>
                    <a:pt x="377" y="2510"/>
                    <a:pt x="407" y="2510"/>
                    <a:pt x="437" y="2510"/>
                  </a:cubicBezTo>
                  <a:cubicBezTo>
                    <a:pt x="873" y="2510"/>
                    <a:pt x="1565" y="2433"/>
                    <a:pt x="2001" y="1992"/>
                  </a:cubicBezTo>
                  <a:cubicBezTo>
                    <a:pt x="2472" y="1526"/>
                    <a:pt x="2528" y="767"/>
                    <a:pt x="2518" y="341"/>
                  </a:cubicBezTo>
                  <a:cubicBezTo>
                    <a:pt x="2513" y="154"/>
                    <a:pt x="2366" y="7"/>
                    <a:pt x="2178" y="2"/>
                  </a:cubicBezTo>
                  <a:cubicBezTo>
                    <a:pt x="2150" y="1"/>
                    <a:pt x="2121" y="1"/>
                    <a:pt x="20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25"/>
            <p:cNvSpPr/>
            <p:nvPr/>
          </p:nvSpPr>
          <p:spPr>
            <a:xfrm>
              <a:off x="-1459713" y="2173705"/>
              <a:ext cx="13665" cy="13665"/>
            </a:xfrm>
            <a:custGeom>
              <a:avLst/>
              <a:gdLst/>
              <a:ahLst/>
              <a:cxnLst/>
              <a:rect l="l" t="t" r="r" b="b"/>
              <a:pathLst>
                <a:path w="280" h="280" extrusionOk="0">
                  <a:moveTo>
                    <a:pt x="138" y="0"/>
                  </a:moveTo>
                  <a:cubicBezTo>
                    <a:pt x="62" y="0"/>
                    <a:pt x="1" y="66"/>
                    <a:pt x="1" y="142"/>
                  </a:cubicBezTo>
                  <a:cubicBezTo>
                    <a:pt x="1" y="218"/>
                    <a:pt x="62" y="279"/>
                    <a:pt x="138" y="279"/>
                  </a:cubicBezTo>
                  <a:cubicBezTo>
                    <a:pt x="214" y="279"/>
                    <a:pt x="280" y="218"/>
                    <a:pt x="280" y="142"/>
                  </a:cubicBezTo>
                  <a:cubicBezTo>
                    <a:pt x="280" y="66"/>
                    <a:pt x="214" y="0"/>
                    <a:pt x="13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25"/>
            <p:cNvSpPr/>
            <p:nvPr/>
          </p:nvSpPr>
          <p:spPr>
            <a:xfrm>
              <a:off x="-1486898" y="2173705"/>
              <a:ext cx="13665" cy="13665"/>
            </a:xfrm>
            <a:custGeom>
              <a:avLst/>
              <a:gdLst/>
              <a:ahLst/>
              <a:cxnLst/>
              <a:rect l="l" t="t" r="r" b="b"/>
              <a:pathLst>
                <a:path w="280" h="280" extrusionOk="0">
                  <a:moveTo>
                    <a:pt x="137" y="0"/>
                  </a:moveTo>
                  <a:cubicBezTo>
                    <a:pt x="61" y="0"/>
                    <a:pt x="1" y="66"/>
                    <a:pt x="1" y="142"/>
                  </a:cubicBezTo>
                  <a:cubicBezTo>
                    <a:pt x="1" y="218"/>
                    <a:pt x="61" y="279"/>
                    <a:pt x="137" y="279"/>
                  </a:cubicBezTo>
                  <a:cubicBezTo>
                    <a:pt x="213" y="279"/>
                    <a:pt x="279" y="218"/>
                    <a:pt x="279" y="142"/>
                  </a:cubicBezTo>
                  <a:cubicBezTo>
                    <a:pt x="279" y="66"/>
                    <a:pt x="213" y="0"/>
                    <a:pt x="1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25"/>
            <p:cNvSpPr/>
            <p:nvPr/>
          </p:nvSpPr>
          <p:spPr>
            <a:xfrm>
              <a:off x="-1514328" y="2173705"/>
              <a:ext cx="13665" cy="13665"/>
            </a:xfrm>
            <a:custGeom>
              <a:avLst/>
              <a:gdLst/>
              <a:ahLst/>
              <a:cxnLst/>
              <a:rect l="l" t="t" r="r" b="b"/>
              <a:pathLst>
                <a:path w="280" h="280" extrusionOk="0">
                  <a:moveTo>
                    <a:pt x="142" y="0"/>
                  </a:moveTo>
                  <a:cubicBezTo>
                    <a:pt x="66" y="0"/>
                    <a:pt x="0" y="66"/>
                    <a:pt x="0" y="142"/>
                  </a:cubicBezTo>
                  <a:cubicBezTo>
                    <a:pt x="0" y="218"/>
                    <a:pt x="66" y="279"/>
                    <a:pt x="142" y="279"/>
                  </a:cubicBezTo>
                  <a:cubicBezTo>
                    <a:pt x="218" y="279"/>
                    <a:pt x="279" y="218"/>
                    <a:pt x="279" y="142"/>
                  </a:cubicBezTo>
                  <a:cubicBezTo>
                    <a:pt x="279" y="66"/>
                    <a:pt x="218" y="0"/>
                    <a:pt x="1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25"/>
            <p:cNvSpPr/>
            <p:nvPr/>
          </p:nvSpPr>
          <p:spPr>
            <a:xfrm>
              <a:off x="-1705453" y="2234274"/>
              <a:ext cx="50513" cy="67302"/>
            </a:xfrm>
            <a:custGeom>
              <a:avLst/>
              <a:gdLst/>
              <a:ahLst/>
              <a:cxnLst/>
              <a:rect l="l" t="t" r="r" b="b"/>
              <a:pathLst>
                <a:path w="1035" h="1379" extrusionOk="0">
                  <a:moveTo>
                    <a:pt x="897" y="0"/>
                  </a:moveTo>
                  <a:cubicBezTo>
                    <a:pt x="826" y="0"/>
                    <a:pt x="766" y="61"/>
                    <a:pt x="771" y="132"/>
                  </a:cubicBezTo>
                  <a:lnTo>
                    <a:pt x="776" y="841"/>
                  </a:lnTo>
                  <a:lnTo>
                    <a:pt x="234" y="61"/>
                  </a:lnTo>
                  <a:cubicBezTo>
                    <a:pt x="211" y="24"/>
                    <a:pt x="172" y="3"/>
                    <a:pt x="130" y="3"/>
                  </a:cubicBezTo>
                  <a:cubicBezTo>
                    <a:pt x="116" y="3"/>
                    <a:pt x="101" y="5"/>
                    <a:pt x="87" y="11"/>
                  </a:cubicBezTo>
                  <a:cubicBezTo>
                    <a:pt x="36" y="26"/>
                    <a:pt x="1" y="76"/>
                    <a:pt x="1" y="132"/>
                  </a:cubicBezTo>
                  <a:lnTo>
                    <a:pt x="1" y="1247"/>
                  </a:lnTo>
                  <a:cubicBezTo>
                    <a:pt x="1" y="1318"/>
                    <a:pt x="51" y="1378"/>
                    <a:pt x="122" y="1378"/>
                  </a:cubicBezTo>
                  <a:cubicBezTo>
                    <a:pt x="125" y="1379"/>
                    <a:pt x="128" y="1379"/>
                    <a:pt x="131" y="1379"/>
                  </a:cubicBezTo>
                  <a:cubicBezTo>
                    <a:pt x="198" y="1379"/>
                    <a:pt x="249" y="1325"/>
                    <a:pt x="249" y="1257"/>
                  </a:cubicBezTo>
                  <a:lnTo>
                    <a:pt x="249" y="548"/>
                  </a:lnTo>
                  <a:lnTo>
                    <a:pt x="771" y="1297"/>
                  </a:lnTo>
                  <a:cubicBezTo>
                    <a:pt x="799" y="1341"/>
                    <a:pt x="845" y="1363"/>
                    <a:pt x="893" y="1363"/>
                  </a:cubicBezTo>
                  <a:cubicBezTo>
                    <a:pt x="907" y="1363"/>
                    <a:pt x="920" y="1361"/>
                    <a:pt x="933" y="1358"/>
                  </a:cubicBezTo>
                  <a:cubicBezTo>
                    <a:pt x="994" y="1338"/>
                    <a:pt x="1034" y="1277"/>
                    <a:pt x="1034" y="1206"/>
                  </a:cubicBezTo>
                  <a:lnTo>
                    <a:pt x="1024" y="127"/>
                  </a:lnTo>
                  <a:cubicBezTo>
                    <a:pt x="1024" y="56"/>
                    <a:pt x="968" y="0"/>
                    <a:pt x="8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25"/>
            <p:cNvSpPr/>
            <p:nvPr/>
          </p:nvSpPr>
          <p:spPr>
            <a:xfrm>
              <a:off x="-1640150" y="2235006"/>
              <a:ext cx="35384" cy="66326"/>
            </a:xfrm>
            <a:custGeom>
              <a:avLst/>
              <a:gdLst/>
              <a:ahLst/>
              <a:cxnLst/>
              <a:rect l="l" t="t" r="r" b="b"/>
              <a:pathLst>
                <a:path w="725" h="1359" extrusionOk="0">
                  <a:moveTo>
                    <a:pt x="127" y="1"/>
                  </a:moveTo>
                  <a:cubicBezTo>
                    <a:pt x="56" y="1"/>
                    <a:pt x="0" y="61"/>
                    <a:pt x="0" y="132"/>
                  </a:cubicBezTo>
                  <a:lnTo>
                    <a:pt x="0" y="1232"/>
                  </a:lnTo>
                  <a:cubicBezTo>
                    <a:pt x="0" y="1303"/>
                    <a:pt x="56" y="1358"/>
                    <a:pt x="127" y="1358"/>
                  </a:cubicBezTo>
                  <a:lnTo>
                    <a:pt x="572" y="1358"/>
                  </a:lnTo>
                  <a:cubicBezTo>
                    <a:pt x="638" y="1358"/>
                    <a:pt x="699" y="1308"/>
                    <a:pt x="704" y="1237"/>
                  </a:cubicBezTo>
                  <a:cubicBezTo>
                    <a:pt x="704" y="1166"/>
                    <a:pt x="648" y="1110"/>
                    <a:pt x="578" y="1110"/>
                  </a:cubicBezTo>
                  <a:lnTo>
                    <a:pt x="248" y="1110"/>
                  </a:lnTo>
                  <a:lnTo>
                    <a:pt x="248" y="806"/>
                  </a:lnTo>
                  <a:lnTo>
                    <a:pt x="537" y="806"/>
                  </a:lnTo>
                  <a:cubicBezTo>
                    <a:pt x="608" y="806"/>
                    <a:pt x="669" y="755"/>
                    <a:pt x="669" y="685"/>
                  </a:cubicBezTo>
                  <a:cubicBezTo>
                    <a:pt x="669" y="614"/>
                    <a:pt x="613" y="553"/>
                    <a:pt x="542" y="553"/>
                  </a:cubicBezTo>
                  <a:lnTo>
                    <a:pt x="248" y="553"/>
                  </a:lnTo>
                  <a:lnTo>
                    <a:pt x="248" y="254"/>
                  </a:lnTo>
                  <a:lnTo>
                    <a:pt x="588" y="254"/>
                  </a:lnTo>
                  <a:cubicBezTo>
                    <a:pt x="664" y="254"/>
                    <a:pt x="724" y="188"/>
                    <a:pt x="714" y="112"/>
                  </a:cubicBezTo>
                  <a:cubicBezTo>
                    <a:pt x="704" y="51"/>
                    <a:pt x="648" y="1"/>
                    <a:pt x="5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25"/>
            <p:cNvSpPr/>
            <p:nvPr/>
          </p:nvSpPr>
          <p:spPr>
            <a:xfrm>
              <a:off x="-1507641" y="2234616"/>
              <a:ext cx="49732" cy="67204"/>
            </a:xfrm>
            <a:custGeom>
              <a:avLst/>
              <a:gdLst/>
              <a:ahLst/>
              <a:cxnLst/>
              <a:rect l="l" t="t" r="r" b="b"/>
              <a:pathLst>
                <a:path w="1019" h="1377" extrusionOk="0">
                  <a:moveTo>
                    <a:pt x="512" y="1"/>
                  </a:moveTo>
                  <a:cubicBezTo>
                    <a:pt x="462" y="1"/>
                    <a:pt x="409" y="8"/>
                    <a:pt x="355" y="24"/>
                  </a:cubicBezTo>
                  <a:cubicBezTo>
                    <a:pt x="208" y="69"/>
                    <a:pt x="102" y="186"/>
                    <a:pt x="81" y="333"/>
                  </a:cubicBezTo>
                  <a:cubicBezTo>
                    <a:pt x="61" y="470"/>
                    <a:pt x="122" y="601"/>
                    <a:pt x="233" y="672"/>
                  </a:cubicBezTo>
                  <a:cubicBezTo>
                    <a:pt x="238" y="677"/>
                    <a:pt x="243" y="682"/>
                    <a:pt x="253" y="682"/>
                  </a:cubicBezTo>
                  <a:cubicBezTo>
                    <a:pt x="259" y="687"/>
                    <a:pt x="411" y="753"/>
                    <a:pt x="583" y="819"/>
                  </a:cubicBezTo>
                  <a:cubicBezTo>
                    <a:pt x="633" y="839"/>
                    <a:pt x="755" y="890"/>
                    <a:pt x="735" y="981"/>
                  </a:cubicBezTo>
                  <a:cubicBezTo>
                    <a:pt x="725" y="1047"/>
                    <a:pt x="644" y="1118"/>
                    <a:pt x="532" y="1118"/>
                  </a:cubicBezTo>
                  <a:cubicBezTo>
                    <a:pt x="421" y="1118"/>
                    <a:pt x="309" y="1072"/>
                    <a:pt x="238" y="996"/>
                  </a:cubicBezTo>
                  <a:cubicBezTo>
                    <a:pt x="214" y="967"/>
                    <a:pt x="179" y="951"/>
                    <a:pt x="144" y="951"/>
                  </a:cubicBezTo>
                  <a:cubicBezTo>
                    <a:pt x="113" y="951"/>
                    <a:pt x="82" y="963"/>
                    <a:pt x="56" y="986"/>
                  </a:cubicBezTo>
                  <a:cubicBezTo>
                    <a:pt x="5" y="1032"/>
                    <a:pt x="0" y="1113"/>
                    <a:pt x="46" y="1169"/>
                  </a:cubicBezTo>
                  <a:cubicBezTo>
                    <a:pt x="167" y="1295"/>
                    <a:pt x="345" y="1376"/>
                    <a:pt x="532" y="1376"/>
                  </a:cubicBezTo>
                  <a:cubicBezTo>
                    <a:pt x="760" y="1376"/>
                    <a:pt x="958" y="1229"/>
                    <a:pt x="993" y="1027"/>
                  </a:cubicBezTo>
                  <a:cubicBezTo>
                    <a:pt x="1018" y="875"/>
                    <a:pt x="947" y="677"/>
                    <a:pt x="674" y="576"/>
                  </a:cubicBezTo>
                  <a:cubicBezTo>
                    <a:pt x="537" y="525"/>
                    <a:pt x="405" y="470"/>
                    <a:pt x="370" y="454"/>
                  </a:cubicBezTo>
                  <a:cubicBezTo>
                    <a:pt x="335" y="424"/>
                    <a:pt x="335" y="389"/>
                    <a:pt x="335" y="368"/>
                  </a:cubicBezTo>
                  <a:cubicBezTo>
                    <a:pt x="340" y="348"/>
                    <a:pt x="355" y="297"/>
                    <a:pt x="431" y="272"/>
                  </a:cubicBezTo>
                  <a:cubicBezTo>
                    <a:pt x="459" y="263"/>
                    <a:pt x="486" y="260"/>
                    <a:pt x="513" y="260"/>
                  </a:cubicBezTo>
                  <a:cubicBezTo>
                    <a:pt x="641" y="260"/>
                    <a:pt x="746" y="343"/>
                    <a:pt x="750" y="343"/>
                  </a:cubicBezTo>
                  <a:cubicBezTo>
                    <a:pt x="773" y="364"/>
                    <a:pt x="802" y="374"/>
                    <a:pt x="831" y="374"/>
                  </a:cubicBezTo>
                  <a:cubicBezTo>
                    <a:pt x="866" y="374"/>
                    <a:pt x="902" y="358"/>
                    <a:pt x="927" y="328"/>
                  </a:cubicBezTo>
                  <a:cubicBezTo>
                    <a:pt x="978" y="272"/>
                    <a:pt x="968" y="191"/>
                    <a:pt x="912" y="145"/>
                  </a:cubicBezTo>
                  <a:cubicBezTo>
                    <a:pt x="904" y="141"/>
                    <a:pt x="739" y="1"/>
                    <a:pt x="5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25"/>
            <p:cNvSpPr/>
            <p:nvPr/>
          </p:nvSpPr>
          <p:spPr>
            <a:xfrm>
              <a:off x="-1590710" y="2234567"/>
              <a:ext cx="72719" cy="67497"/>
            </a:xfrm>
            <a:custGeom>
              <a:avLst/>
              <a:gdLst/>
              <a:ahLst/>
              <a:cxnLst/>
              <a:rect l="l" t="t" r="r" b="b"/>
              <a:pathLst>
                <a:path w="1490" h="1383" extrusionOk="0">
                  <a:moveTo>
                    <a:pt x="1325" y="1"/>
                  </a:moveTo>
                  <a:cubicBezTo>
                    <a:pt x="1283" y="1"/>
                    <a:pt x="1242" y="31"/>
                    <a:pt x="1231" y="76"/>
                  </a:cubicBezTo>
                  <a:lnTo>
                    <a:pt x="1084" y="805"/>
                  </a:lnTo>
                  <a:lnTo>
                    <a:pt x="871" y="101"/>
                  </a:lnTo>
                  <a:cubicBezTo>
                    <a:pt x="851" y="47"/>
                    <a:pt x="799" y="10"/>
                    <a:pt x="744" y="10"/>
                  </a:cubicBezTo>
                  <a:cubicBezTo>
                    <a:pt x="733" y="10"/>
                    <a:pt x="721" y="11"/>
                    <a:pt x="709" y="15"/>
                  </a:cubicBezTo>
                  <a:cubicBezTo>
                    <a:pt x="664" y="30"/>
                    <a:pt x="628" y="70"/>
                    <a:pt x="618" y="116"/>
                  </a:cubicBezTo>
                  <a:lnTo>
                    <a:pt x="405" y="805"/>
                  </a:lnTo>
                  <a:lnTo>
                    <a:pt x="269" y="116"/>
                  </a:lnTo>
                  <a:cubicBezTo>
                    <a:pt x="255" y="54"/>
                    <a:pt x="204" y="12"/>
                    <a:pt x="144" y="12"/>
                  </a:cubicBezTo>
                  <a:cubicBezTo>
                    <a:pt x="135" y="12"/>
                    <a:pt x="126" y="13"/>
                    <a:pt x="117" y="15"/>
                  </a:cubicBezTo>
                  <a:cubicBezTo>
                    <a:pt x="46" y="25"/>
                    <a:pt x="0" y="96"/>
                    <a:pt x="15" y="167"/>
                  </a:cubicBezTo>
                  <a:lnTo>
                    <a:pt x="233" y="1266"/>
                  </a:lnTo>
                  <a:cubicBezTo>
                    <a:pt x="238" y="1291"/>
                    <a:pt x="253" y="1317"/>
                    <a:pt x="269" y="1337"/>
                  </a:cubicBezTo>
                  <a:cubicBezTo>
                    <a:pt x="299" y="1367"/>
                    <a:pt x="340" y="1382"/>
                    <a:pt x="385" y="1382"/>
                  </a:cubicBezTo>
                  <a:cubicBezTo>
                    <a:pt x="451" y="1382"/>
                    <a:pt x="507" y="1342"/>
                    <a:pt x="527" y="1281"/>
                  </a:cubicBezTo>
                  <a:cubicBezTo>
                    <a:pt x="532" y="1281"/>
                    <a:pt x="532" y="1276"/>
                    <a:pt x="532" y="1276"/>
                  </a:cubicBezTo>
                  <a:lnTo>
                    <a:pt x="745" y="582"/>
                  </a:lnTo>
                  <a:lnTo>
                    <a:pt x="963" y="1276"/>
                  </a:lnTo>
                  <a:cubicBezTo>
                    <a:pt x="968" y="1296"/>
                    <a:pt x="973" y="1306"/>
                    <a:pt x="1018" y="1352"/>
                  </a:cubicBezTo>
                  <a:cubicBezTo>
                    <a:pt x="1039" y="1372"/>
                    <a:pt x="1069" y="1382"/>
                    <a:pt x="1099" y="1382"/>
                  </a:cubicBezTo>
                  <a:cubicBezTo>
                    <a:pt x="1140" y="1382"/>
                    <a:pt x="1180" y="1372"/>
                    <a:pt x="1211" y="1342"/>
                  </a:cubicBezTo>
                  <a:cubicBezTo>
                    <a:pt x="1236" y="1322"/>
                    <a:pt x="1251" y="1291"/>
                    <a:pt x="1256" y="1261"/>
                  </a:cubicBezTo>
                  <a:lnTo>
                    <a:pt x="1479" y="167"/>
                  </a:lnTo>
                  <a:cubicBezTo>
                    <a:pt x="1489" y="96"/>
                    <a:pt x="1444" y="30"/>
                    <a:pt x="1373" y="15"/>
                  </a:cubicBezTo>
                  <a:cubicBezTo>
                    <a:pt x="1358" y="5"/>
                    <a:pt x="1341" y="1"/>
                    <a:pt x="13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25"/>
            <p:cNvSpPr/>
            <p:nvPr/>
          </p:nvSpPr>
          <p:spPr>
            <a:xfrm>
              <a:off x="-1643616" y="2326226"/>
              <a:ext cx="53685" cy="53734"/>
            </a:xfrm>
            <a:custGeom>
              <a:avLst/>
              <a:gdLst/>
              <a:ahLst/>
              <a:cxnLst/>
              <a:rect l="l" t="t" r="r" b="b"/>
              <a:pathLst>
                <a:path w="1100" h="1101" extrusionOk="0">
                  <a:moveTo>
                    <a:pt x="314" y="1"/>
                  </a:moveTo>
                  <a:cubicBezTo>
                    <a:pt x="213" y="11"/>
                    <a:pt x="107" y="26"/>
                    <a:pt x="0" y="52"/>
                  </a:cubicBezTo>
                  <a:lnTo>
                    <a:pt x="1049" y="1100"/>
                  </a:lnTo>
                  <a:cubicBezTo>
                    <a:pt x="1074" y="994"/>
                    <a:pt x="1089" y="887"/>
                    <a:pt x="1099" y="786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rgbClr val="E4F6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25"/>
            <p:cNvSpPr/>
            <p:nvPr/>
          </p:nvSpPr>
          <p:spPr>
            <a:xfrm>
              <a:off x="-1669093" y="2368151"/>
              <a:ext cx="37873" cy="36750"/>
            </a:xfrm>
            <a:custGeom>
              <a:avLst/>
              <a:gdLst/>
              <a:ahLst/>
              <a:cxnLst/>
              <a:rect l="l" t="t" r="r" b="b"/>
              <a:pathLst>
                <a:path w="776" h="753" extrusionOk="0">
                  <a:moveTo>
                    <a:pt x="634" y="0"/>
                  </a:moveTo>
                  <a:cubicBezTo>
                    <a:pt x="601" y="0"/>
                    <a:pt x="568" y="13"/>
                    <a:pt x="542" y="38"/>
                  </a:cubicBezTo>
                  <a:lnTo>
                    <a:pt x="51" y="530"/>
                  </a:lnTo>
                  <a:cubicBezTo>
                    <a:pt x="0" y="581"/>
                    <a:pt x="0" y="662"/>
                    <a:pt x="51" y="712"/>
                  </a:cubicBezTo>
                  <a:cubicBezTo>
                    <a:pt x="76" y="738"/>
                    <a:pt x="107" y="753"/>
                    <a:pt x="142" y="753"/>
                  </a:cubicBezTo>
                  <a:cubicBezTo>
                    <a:pt x="173" y="753"/>
                    <a:pt x="208" y="738"/>
                    <a:pt x="233" y="712"/>
                  </a:cubicBezTo>
                  <a:lnTo>
                    <a:pt x="725" y="221"/>
                  </a:lnTo>
                  <a:cubicBezTo>
                    <a:pt x="775" y="170"/>
                    <a:pt x="775" y="89"/>
                    <a:pt x="725" y="38"/>
                  </a:cubicBezTo>
                  <a:cubicBezTo>
                    <a:pt x="699" y="13"/>
                    <a:pt x="666" y="0"/>
                    <a:pt x="6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25"/>
            <p:cNvSpPr/>
            <p:nvPr/>
          </p:nvSpPr>
          <p:spPr>
            <a:xfrm>
              <a:off x="-1710383" y="2392994"/>
              <a:ext cx="53685" cy="53685"/>
            </a:xfrm>
            <a:custGeom>
              <a:avLst/>
              <a:gdLst/>
              <a:ahLst/>
              <a:cxnLst/>
              <a:rect l="l" t="t" r="r" b="b"/>
              <a:pathLst>
                <a:path w="1100" h="1100" extrusionOk="0">
                  <a:moveTo>
                    <a:pt x="51" y="1"/>
                  </a:moveTo>
                  <a:cubicBezTo>
                    <a:pt x="26" y="107"/>
                    <a:pt x="11" y="213"/>
                    <a:pt x="0" y="315"/>
                  </a:cubicBezTo>
                  <a:lnTo>
                    <a:pt x="786" y="1100"/>
                  </a:lnTo>
                  <a:cubicBezTo>
                    <a:pt x="887" y="1090"/>
                    <a:pt x="988" y="1074"/>
                    <a:pt x="1100" y="1049"/>
                  </a:cubicBezTo>
                  <a:lnTo>
                    <a:pt x="51" y="1"/>
                  </a:lnTo>
                  <a:close/>
                </a:path>
              </a:pathLst>
            </a:custGeom>
            <a:solidFill>
              <a:srgbClr val="E4F6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25"/>
            <p:cNvSpPr/>
            <p:nvPr/>
          </p:nvSpPr>
          <p:spPr>
            <a:xfrm>
              <a:off x="-1537803" y="2319344"/>
              <a:ext cx="91509" cy="12152"/>
            </a:xfrm>
            <a:custGeom>
              <a:avLst/>
              <a:gdLst/>
              <a:ahLst/>
              <a:cxnLst/>
              <a:rect l="l" t="t" r="r" b="b"/>
              <a:pathLst>
                <a:path w="1875" h="249" extrusionOk="0">
                  <a:moveTo>
                    <a:pt x="137" y="0"/>
                  </a:moveTo>
                  <a:cubicBezTo>
                    <a:pt x="61" y="0"/>
                    <a:pt x="0" y="66"/>
                    <a:pt x="5" y="142"/>
                  </a:cubicBezTo>
                  <a:cubicBezTo>
                    <a:pt x="15" y="203"/>
                    <a:pt x="71" y="248"/>
                    <a:pt x="137" y="248"/>
                  </a:cubicBezTo>
                  <a:lnTo>
                    <a:pt x="1738" y="248"/>
                  </a:lnTo>
                  <a:cubicBezTo>
                    <a:pt x="1814" y="248"/>
                    <a:pt x="1874" y="187"/>
                    <a:pt x="1864" y="111"/>
                  </a:cubicBezTo>
                  <a:cubicBezTo>
                    <a:pt x="1859" y="46"/>
                    <a:pt x="1798" y="0"/>
                    <a:pt x="17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25"/>
            <p:cNvSpPr/>
            <p:nvPr/>
          </p:nvSpPr>
          <p:spPr>
            <a:xfrm>
              <a:off x="-1564256" y="2356145"/>
              <a:ext cx="117962" cy="12201"/>
            </a:xfrm>
            <a:custGeom>
              <a:avLst/>
              <a:gdLst/>
              <a:ahLst/>
              <a:cxnLst/>
              <a:rect l="l" t="t" r="r" b="b"/>
              <a:pathLst>
                <a:path w="2417" h="250" extrusionOk="0">
                  <a:moveTo>
                    <a:pt x="137" y="1"/>
                  </a:moveTo>
                  <a:cubicBezTo>
                    <a:pt x="61" y="1"/>
                    <a:pt x="0" y="62"/>
                    <a:pt x="10" y="138"/>
                  </a:cubicBezTo>
                  <a:cubicBezTo>
                    <a:pt x="15" y="203"/>
                    <a:pt x="76" y="249"/>
                    <a:pt x="137" y="249"/>
                  </a:cubicBezTo>
                  <a:lnTo>
                    <a:pt x="2280" y="249"/>
                  </a:lnTo>
                  <a:cubicBezTo>
                    <a:pt x="2356" y="249"/>
                    <a:pt x="2416" y="183"/>
                    <a:pt x="2406" y="107"/>
                  </a:cubicBezTo>
                  <a:cubicBezTo>
                    <a:pt x="2401" y="46"/>
                    <a:pt x="2340" y="1"/>
                    <a:pt x="22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25"/>
            <p:cNvSpPr/>
            <p:nvPr/>
          </p:nvSpPr>
          <p:spPr>
            <a:xfrm>
              <a:off x="-1564256" y="2392750"/>
              <a:ext cx="117962" cy="12396"/>
            </a:xfrm>
            <a:custGeom>
              <a:avLst/>
              <a:gdLst/>
              <a:ahLst/>
              <a:cxnLst/>
              <a:rect l="l" t="t" r="r" b="b"/>
              <a:pathLst>
                <a:path w="2417" h="254" extrusionOk="0">
                  <a:moveTo>
                    <a:pt x="137" y="1"/>
                  </a:moveTo>
                  <a:cubicBezTo>
                    <a:pt x="61" y="1"/>
                    <a:pt x="0" y="66"/>
                    <a:pt x="10" y="142"/>
                  </a:cubicBezTo>
                  <a:cubicBezTo>
                    <a:pt x="15" y="208"/>
                    <a:pt x="76" y="254"/>
                    <a:pt x="137" y="254"/>
                  </a:cubicBezTo>
                  <a:lnTo>
                    <a:pt x="2280" y="254"/>
                  </a:lnTo>
                  <a:cubicBezTo>
                    <a:pt x="2356" y="254"/>
                    <a:pt x="2416" y="188"/>
                    <a:pt x="2406" y="112"/>
                  </a:cubicBezTo>
                  <a:cubicBezTo>
                    <a:pt x="2401" y="46"/>
                    <a:pt x="2340" y="1"/>
                    <a:pt x="22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25"/>
            <p:cNvSpPr/>
            <p:nvPr/>
          </p:nvSpPr>
          <p:spPr>
            <a:xfrm>
              <a:off x="-1564256" y="2429599"/>
              <a:ext cx="117962" cy="12396"/>
            </a:xfrm>
            <a:custGeom>
              <a:avLst/>
              <a:gdLst/>
              <a:ahLst/>
              <a:cxnLst/>
              <a:rect l="l" t="t" r="r" b="b"/>
              <a:pathLst>
                <a:path w="2417" h="254" extrusionOk="0">
                  <a:moveTo>
                    <a:pt x="137" y="0"/>
                  </a:moveTo>
                  <a:cubicBezTo>
                    <a:pt x="61" y="0"/>
                    <a:pt x="0" y="66"/>
                    <a:pt x="10" y="142"/>
                  </a:cubicBezTo>
                  <a:cubicBezTo>
                    <a:pt x="15" y="203"/>
                    <a:pt x="76" y="254"/>
                    <a:pt x="137" y="254"/>
                  </a:cubicBezTo>
                  <a:lnTo>
                    <a:pt x="2280" y="254"/>
                  </a:lnTo>
                  <a:cubicBezTo>
                    <a:pt x="2356" y="254"/>
                    <a:pt x="2416" y="188"/>
                    <a:pt x="2406" y="112"/>
                  </a:cubicBezTo>
                  <a:cubicBezTo>
                    <a:pt x="2401" y="46"/>
                    <a:pt x="2340" y="0"/>
                    <a:pt x="22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25"/>
            <p:cNvSpPr/>
            <p:nvPr/>
          </p:nvSpPr>
          <p:spPr>
            <a:xfrm>
              <a:off x="-1718289" y="2469620"/>
              <a:ext cx="271990" cy="12201"/>
            </a:xfrm>
            <a:custGeom>
              <a:avLst/>
              <a:gdLst/>
              <a:ahLst/>
              <a:cxnLst/>
              <a:rect l="l" t="t" r="r" b="b"/>
              <a:pathLst>
                <a:path w="5573" h="250" extrusionOk="0">
                  <a:moveTo>
                    <a:pt x="142" y="1"/>
                  </a:moveTo>
                  <a:cubicBezTo>
                    <a:pt x="61" y="1"/>
                    <a:pt x="0" y="67"/>
                    <a:pt x="10" y="143"/>
                  </a:cubicBezTo>
                  <a:cubicBezTo>
                    <a:pt x="21" y="204"/>
                    <a:pt x="76" y="249"/>
                    <a:pt x="142" y="249"/>
                  </a:cubicBezTo>
                  <a:lnTo>
                    <a:pt x="5436" y="249"/>
                  </a:lnTo>
                  <a:cubicBezTo>
                    <a:pt x="5512" y="249"/>
                    <a:pt x="5572" y="188"/>
                    <a:pt x="5562" y="112"/>
                  </a:cubicBezTo>
                  <a:cubicBezTo>
                    <a:pt x="5557" y="47"/>
                    <a:pt x="5496" y="1"/>
                    <a:pt x="54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25"/>
            <p:cNvSpPr/>
            <p:nvPr/>
          </p:nvSpPr>
          <p:spPr>
            <a:xfrm>
              <a:off x="-1718289" y="2499783"/>
              <a:ext cx="271990" cy="12445"/>
            </a:xfrm>
            <a:custGeom>
              <a:avLst/>
              <a:gdLst/>
              <a:ahLst/>
              <a:cxnLst/>
              <a:rect l="l" t="t" r="r" b="b"/>
              <a:pathLst>
                <a:path w="5573" h="255" extrusionOk="0">
                  <a:moveTo>
                    <a:pt x="142" y="1"/>
                  </a:moveTo>
                  <a:cubicBezTo>
                    <a:pt x="61" y="1"/>
                    <a:pt x="0" y="67"/>
                    <a:pt x="10" y="143"/>
                  </a:cubicBezTo>
                  <a:cubicBezTo>
                    <a:pt x="21" y="209"/>
                    <a:pt x="76" y="254"/>
                    <a:pt x="142" y="254"/>
                  </a:cubicBezTo>
                  <a:lnTo>
                    <a:pt x="5436" y="254"/>
                  </a:lnTo>
                  <a:cubicBezTo>
                    <a:pt x="5512" y="254"/>
                    <a:pt x="5572" y="188"/>
                    <a:pt x="5562" y="112"/>
                  </a:cubicBezTo>
                  <a:cubicBezTo>
                    <a:pt x="5557" y="46"/>
                    <a:pt x="5496" y="1"/>
                    <a:pt x="54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25"/>
            <p:cNvSpPr/>
            <p:nvPr/>
          </p:nvSpPr>
          <p:spPr>
            <a:xfrm>
              <a:off x="-1718289" y="2538389"/>
              <a:ext cx="204005" cy="12152"/>
            </a:xfrm>
            <a:custGeom>
              <a:avLst/>
              <a:gdLst/>
              <a:ahLst/>
              <a:cxnLst/>
              <a:rect l="l" t="t" r="r" b="b"/>
              <a:pathLst>
                <a:path w="4180" h="249" extrusionOk="0">
                  <a:moveTo>
                    <a:pt x="142" y="0"/>
                  </a:moveTo>
                  <a:cubicBezTo>
                    <a:pt x="61" y="0"/>
                    <a:pt x="0" y="61"/>
                    <a:pt x="10" y="137"/>
                  </a:cubicBezTo>
                  <a:cubicBezTo>
                    <a:pt x="21" y="203"/>
                    <a:pt x="76" y="248"/>
                    <a:pt x="142" y="248"/>
                  </a:cubicBezTo>
                  <a:lnTo>
                    <a:pt x="4043" y="248"/>
                  </a:lnTo>
                  <a:cubicBezTo>
                    <a:pt x="4119" y="248"/>
                    <a:pt x="4179" y="182"/>
                    <a:pt x="4169" y="107"/>
                  </a:cubicBezTo>
                  <a:cubicBezTo>
                    <a:pt x="4164" y="46"/>
                    <a:pt x="4103" y="0"/>
                    <a:pt x="40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12" name="Google Shape;1312;p25"/>
          <p:cNvGrpSpPr/>
          <p:nvPr/>
        </p:nvGrpSpPr>
        <p:grpSpPr>
          <a:xfrm>
            <a:off x="8820973" y="2792056"/>
            <a:ext cx="339879" cy="557808"/>
            <a:chOff x="966748" y="2078397"/>
            <a:chExt cx="254909" cy="418356"/>
          </a:xfrm>
        </p:grpSpPr>
        <p:sp>
          <p:nvSpPr>
            <p:cNvPr id="1313" name="Google Shape;1313;p25"/>
            <p:cNvSpPr/>
            <p:nvPr/>
          </p:nvSpPr>
          <p:spPr>
            <a:xfrm>
              <a:off x="966748" y="2078397"/>
              <a:ext cx="254909" cy="418356"/>
            </a:xfrm>
            <a:custGeom>
              <a:avLst/>
              <a:gdLst/>
              <a:ahLst/>
              <a:cxnLst/>
              <a:rect l="l" t="t" r="r" b="b"/>
              <a:pathLst>
                <a:path w="5223" h="8572" extrusionOk="0">
                  <a:moveTo>
                    <a:pt x="350" y="0"/>
                  </a:moveTo>
                  <a:cubicBezTo>
                    <a:pt x="157" y="0"/>
                    <a:pt x="0" y="152"/>
                    <a:pt x="0" y="345"/>
                  </a:cubicBezTo>
                  <a:lnTo>
                    <a:pt x="0" y="8222"/>
                  </a:lnTo>
                  <a:cubicBezTo>
                    <a:pt x="0" y="8414"/>
                    <a:pt x="157" y="8571"/>
                    <a:pt x="350" y="8571"/>
                  </a:cubicBezTo>
                  <a:lnTo>
                    <a:pt x="4873" y="8571"/>
                  </a:lnTo>
                  <a:cubicBezTo>
                    <a:pt x="5066" y="8571"/>
                    <a:pt x="5223" y="8414"/>
                    <a:pt x="5223" y="8222"/>
                  </a:cubicBezTo>
                  <a:lnTo>
                    <a:pt x="5223" y="345"/>
                  </a:lnTo>
                  <a:cubicBezTo>
                    <a:pt x="5223" y="152"/>
                    <a:pt x="5066" y="0"/>
                    <a:pt x="487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25"/>
            <p:cNvSpPr/>
            <p:nvPr/>
          </p:nvSpPr>
          <p:spPr>
            <a:xfrm>
              <a:off x="993689" y="2105338"/>
              <a:ext cx="201028" cy="363451"/>
            </a:xfrm>
            <a:custGeom>
              <a:avLst/>
              <a:gdLst/>
              <a:ahLst/>
              <a:cxnLst/>
              <a:rect l="l" t="t" r="r" b="b"/>
              <a:pathLst>
                <a:path w="4119" h="7447" extrusionOk="0">
                  <a:moveTo>
                    <a:pt x="173" y="0"/>
                  </a:moveTo>
                  <a:cubicBezTo>
                    <a:pt x="77" y="0"/>
                    <a:pt x="1" y="76"/>
                    <a:pt x="1" y="173"/>
                  </a:cubicBezTo>
                  <a:lnTo>
                    <a:pt x="1" y="7274"/>
                  </a:lnTo>
                  <a:cubicBezTo>
                    <a:pt x="1" y="7371"/>
                    <a:pt x="77" y="7447"/>
                    <a:pt x="173" y="7447"/>
                  </a:cubicBezTo>
                  <a:lnTo>
                    <a:pt x="3942" y="7447"/>
                  </a:lnTo>
                  <a:cubicBezTo>
                    <a:pt x="4038" y="7447"/>
                    <a:pt x="4119" y="7371"/>
                    <a:pt x="4119" y="7274"/>
                  </a:cubicBezTo>
                  <a:lnTo>
                    <a:pt x="4119" y="173"/>
                  </a:lnTo>
                  <a:cubicBezTo>
                    <a:pt x="4119" y="76"/>
                    <a:pt x="4038" y="0"/>
                    <a:pt x="3942" y="0"/>
                  </a:cubicBezTo>
                  <a:lnTo>
                    <a:pt x="2974" y="0"/>
                  </a:lnTo>
                  <a:cubicBezTo>
                    <a:pt x="2898" y="0"/>
                    <a:pt x="2832" y="51"/>
                    <a:pt x="2807" y="122"/>
                  </a:cubicBezTo>
                  <a:lnTo>
                    <a:pt x="2797" y="162"/>
                  </a:lnTo>
                  <a:cubicBezTo>
                    <a:pt x="2776" y="233"/>
                    <a:pt x="2706" y="284"/>
                    <a:pt x="2630" y="284"/>
                  </a:cubicBezTo>
                  <a:lnTo>
                    <a:pt x="1495" y="284"/>
                  </a:lnTo>
                  <a:cubicBezTo>
                    <a:pt x="1419" y="284"/>
                    <a:pt x="1348" y="233"/>
                    <a:pt x="1328" y="162"/>
                  </a:cubicBezTo>
                  <a:lnTo>
                    <a:pt x="1318" y="122"/>
                  </a:lnTo>
                  <a:cubicBezTo>
                    <a:pt x="1292" y="51"/>
                    <a:pt x="1226" y="0"/>
                    <a:pt x="11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25"/>
            <p:cNvSpPr/>
            <p:nvPr/>
          </p:nvSpPr>
          <p:spPr>
            <a:xfrm>
              <a:off x="1087641" y="2270695"/>
              <a:ext cx="12396" cy="38654"/>
            </a:xfrm>
            <a:custGeom>
              <a:avLst/>
              <a:gdLst/>
              <a:ahLst/>
              <a:cxnLst/>
              <a:rect l="l" t="t" r="r" b="b"/>
              <a:pathLst>
                <a:path w="254" h="792" extrusionOk="0">
                  <a:moveTo>
                    <a:pt x="130" y="1"/>
                  </a:moveTo>
                  <a:cubicBezTo>
                    <a:pt x="128" y="1"/>
                    <a:pt x="125" y="1"/>
                    <a:pt x="122" y="1"/>
                  </a:cubicBezTo>
                  <a:cubicBezTo>
                    <a:pt x="51" y="1"/>
                    <a:pt x="0" y="62"/>
                    <a:pt x="0" y="133"/>
                  </a:cubicBezTo>
                  <a:lnTo>
                    <a:pt x="0" y="660"/>
                  </a:lnTo>
                  <a:cubicBezTo>
                    <a:pt x="0" y="731"/>
                    <a:pt x="51" y="791"/>
                    <a:pt x="122" y="791"/>
                  </a:cubicBezTo>
                  <a:cubicBezTo>
                    <a:pt x="125" y="792"/>
                    <a:pt x="128" y="792"/>
                    <a:pt x="130" y="792"/>
                  </a:cubicBezTo>
                  <a:cubicBezTo>
                    <a:pt x="198" y="792"/>
                    <a:pt x="254" y="733"/>
                    <a:pt x="254" y="665"/>
                  </a:cubicBezTo>
                  <a:lnTo>
                    <a:pt x="254" y="128"/>
                  </a:lnTo>
                  <a:cubicBezTo>
                    <a:pt x="254" y="60"/>
                    <a:pt x="198" y="1"/>
                    <a:pt x="130" y="1"/>
                  </a:cubicBezTo>
                  <a:close/>
                </a:path>
              </a:pathLst>
            </a:custGeom>
            <a:solidFill>
              <a:srgbClr val="40709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25"/>
            <p:cNvSpPr/>
            <p:nvPr/>
          </p:nvSpPr>
          <p:spPr>
            <a:xfrm>
              <a:off x="1061432" y="2297197"/>
              <a:ext cx="65301" cy="12396"/>
            </a:xfrm>
            <a:custGeom>
              <a:avLst/>
              <a:gdLst/>
              <a:ahLst/>
              <a:cxnLst/>
              <a:rect l="l" t="t" r="r" b="b"/>
              <a:pathLst>
                <a:path w="1338" h="254" extrusionOk="0">
                  <a:moveTo>
                    <a:pt x="127" y="0"/>
                  </a:moveTo>
                  <a:cubicBezTo>
                    <a:pt x="56" y="0"/>
                    <a:pt x="1" y="61"/>
                    <a:pt x="1" y="132"/>
                  </a:cubicBezTo>
                  <a:cubicBezTo>
                    <a:pt x="1" y="198"/>
                    <a:pt x="61" y="253"/>
                    <a:pt x="132" y="253"/>
                  </a:cubicBezTo>
                  <a:lnTo>
                    <a:pt x="1211" y="253"/>
                  </a:lnTo>
                  <a:cubicBezTo>
                    <a:pt x="1277" y="253"/>
                    <a:pt x="1338" y="193"/>
                    <a:pt x="1333" y="122"/>
                  </a:cubicBezTo>
                  <a:cubicBezTo>
                    <a:pt x="1333" y="56"/>
                    <a:pt x="1272" y="0"/>
                    <a:pt x="12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25"/>
            <p:cNvSpPr/>
            <p:nvPr/>
          </p:nvSpPr>
          <p:spPr>
            <a:xfrm>
              <a:off x="1037224" y="2329068"/>
              <a:ext cx="113764" cy="83603"/>
            </a:xfrm>
            <a:custGeom>
              <a:avLst/>
              <a:gdLst/>
              <a:ahLst/>
              <a:cxnLst/>
              <a:rect l="l" t="t" r="r" b="b"/>
              <a:pathLst>
                <a:path w="2331" h="1713" extrusionOk="0">
                  <a:moveTo>
                    <a:pt x="659" y="1"/>
                  </a:moveTo>
                  <a:cubicBezTo>
                    <a:pt x="603" y="1"/>
                    <a:pt x="552" y="36"/>
                    <a:pt x="537" y="92"/>
                  </a:cubicBezTo>
                  <a:lnTo>
                    <a:pt x="269" y="923"/>
                  </a:lnTo>
                  <a:lnTo>
                    <a:pt x="137" y="923"/>
                  </a:lnTo>
                  <a:cubicBezTo>
                    <a:pt x="61" y="923"/>
                    <a:pt x="0" y="988"/>
                    <a:pt x="5" y="1064"/>
                  </a:cubicBezTo>
                  <a:cubicBezTo>
                    <a:pt x="15" y="1125"/>
                    <a:pt x="71" y="1176"/>
                    <a:pt x="137" y="1176"/>
                  </a:cubicBezTo>
                  <a:lnTo>
                    <a:pt x="365" y="1176"/>
                  </a:lnTo>
                  <a:cubicBezTo>
                    <a:pt x="421" y="1176"/>
                    <a:pt x="466" y="1140"/>
                    <a:pt x="486" y="1085"/>
                  </a:cubicBezTo>
                  <a:lnTo>
                    <a:pt x="648" y="588"/>
                  </a:lnTo>
                  <a:lnTo>
                    <a:pt x="952" y="1622"/>
                  </a:lnTo>
                  <a:cubicBezTo>
                    <a:pt x="968" y="1677"/>
                    <a:pt x="1013" y="1713"/>
                    <a:pt x="1069" y="1713"/>
                  </a:cubicBezTo>
                  <a:lnTo>
                    <a:pt x="1079" y="1713"/>
                  </a:lnTo>
                  <a:cubicBezTo>
                    <a:pt x="1130" y="1713"/>
                    <a:pt x="1175" y="1682"/>
                    <a:pt x="1196" y="1637"/>
                  </a:cubicBezTo>
                  <a:lnTo>
                    <a:pt x="1489" y="963"/>
                  </a:lnTo>
                  <a:lnTo>
                    <a:pt x="1651" y="1378"/>
                  </a:lnTo>
                  <a:cubicBezTo>
                    <a:pt x="1672" y="1424"/>
                    <a:pt x="1712" y="1454"/>
                    <a:pt x="1763" y="1460"/>
                  </a:cubicBezTo>
                  <a:cubicBezTo>
                    <a:pt x="1767" y="1460"/>
                    <a:pt x="1771" y="1460"/>
                    <a:pt x="1776" y="1460"/>
                  </a:cubicBezTo>
                  <a:cubicBezTo>
                    <a:pt x="1821" y="1460"/>
                    <a:pt x="1861" y="1436"/>
                    <a:pt x="1884" y="1399"/>
                  </a:cubicBezTo>
                  <a:lnTo>
                    <a:pt x="2021" y="1176"/>
                  </a:lnTo>
                  <a:lnTo>
                    <a:pt x="2193" y="1176"/>
                  </a:lnTo>
                  <a:cubicBezTo>
                    <a:pt x="2269" y="1176"/>
                    <a:pt x="2330" y="1110"/>
                    <a:pt x="2320" y="1034"/>
                  </a:cubicBezTo>
                  <a:cubicBezTo>
                    <a:pt x="2310" y="968"/>
                    <a:pt x="2254" y="923"/>
                    <a:pt x="2188" y="923"/>
                  </a:cubicBezTo>
                  <a:lnTo>
                    <a:pt x="1945" y="923"/>
                  </a:lnTo>
                  <a:cubicBezTo>
                    <a:pt x="1900" y="923"/>
                    <a:pt x="1859" y="948"/>
                    <a:pt x="1834" y="988"/>
                  </a:cubicBezTo>
                  <a:lnTo>
                    <a:pt x="1798" y="1049"/>
                  </a:lnTo>
                  <a:lnTo>
                    <a:pt x="1616" y="573"/>
                  </a:lnTo>
                  <a:cubicBezTo>
                    <a:pt x="1596" y="522"/>
                    <a:pt x="1550" y="487"/>
                    <a:pt x="1494" y="487"/>
                  </a:cubicBezTo>
                  <a:cubicBezTo>
                    <a:pt x="1444" y="487"/>
                    <a:pt x="1393" y="517"/>
                    <a:pt x="1373" y="568"/>
                  </a:cubicBezTo>
                  <a:lnTo>
                    <a:pt x="1099" y="1216"/>
                  </a:lnTo>
                  <a:lnTo>
                    <a:pt x="785" y="97"/>
                  </a:lnTo>
                  <a:cubicBezTo>
                    <a:pt x="770" y="41"/>
                    <a:pt x="719" y="1"/>
                    <a:pt x="66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8" name="Google Shape;1318;p25"/>
            <p:cNvSpPr/>
            <p:nvPr/>
          </p:nvSpPr>
          <p:spPr>
            <a:xfrm>
              <a:off x="1060700" y="2161368"/>
              <a:ext cx="67058" cy="94145"/>
            </a:xfrm>
            <a:custGeom>
              <a:avLst/>
              <a:gdLst/>
              <a:ahLst/>
              <a:cxnLst/>
              <a:rect l="l" t="t" r="r" b="b"/>
              <a:pathLst>
                <a:path w="1374" h="1929" extrusionOk="0">
                  <a:moveTo>
                    <a:pt x="688" y="1"/>
                  </a:moveTo>
                  <a:cubicBezTo>
                    <a:pt x="673" y="1"/>
                    <a:pt x="659" y="1"/>
                    <a:pt x="644" y="2"/>
                  </a:cubicBezTo>
                  <a:cubicBezTo>
                    <a:pt x="279" y="22"/>
                    <a:pt x="0" y="331"/>
                    <a:pt x="0" y="696"/>
                  </a:cubicBezTo>
                  <a:lnTo>
                    <a:pt x="0" y="1228"/>
                  </a:lnTo>
                  <a:cubicBezTo>
                    <a:pt x="0" y="1593"/>
                    <a:pt x="279" y="1907"/>
                    <a:pt x="644" y="1927"/>
                  </a:cubicBezTo>
                  <a:cubicBezTo>
                    <a:pt x="658" y="1928"/>
                    <a:pt x="673" y="1929"/>
                    <a:pt x="688" y="1929"/>
                  </a:cubicBezTo>
                  <a:cubicBezTo>
                    <a:pt x="1063" y="1929"/>
                    <a:pt x="1373" y="1619"/>
                    <a:pt x="1373" y="1243"/>
                  </a:cubicBezTo>
                  <a:lnTo>
                    <a:pt x="1373" y="686"/>
                  </a:lnTo>
                  <a:cubicBezTo>
                    <a:pt x="1373" y="306"/>
                    <a:pt x="1064" y="1"/>
                    <a:pt x="6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25"/>
            <p:cNvSpPr/>
            <p:nvPr/>
          </p:nvSpPr>
          <p:spPr>
            <a:xfrm>
              <a:off x="1042153" y="2246682"/>
              <a:ext cx="103613" cy="36213"/>
            </a:xfrm>
            <a:custGeom>
              <a:avLst/>
              <a:gdLst/>
              <a:ahLst/>
              <a:cxnLst/>
              <a:rect l="l" t="t" r="r" b="b"/>
              <a:pathLst>
                <a:path w="2123" h="742" extrusionOk="0">
                  <a:moveTo>
                    <a:pt x="149" y="1"/>
                  </a:moveTo>
                  <a:cubicBezTo>
                    <a:pt x="122" y="1"/>
                    <a:pt x="95" y="9"/>
                    <a:pt x="71" y="27"/>
                  </a:cubicBezTo>
                  <a:cubicBezTo>
                    <a:pt x="16" y="68"/>
                    <a:pt x="0" y="149"/>
                    <a:pt x="41" y="204"/>
                  </a:cubicBezTo>
                  <a:cubicBezTo>
                    <a:pt x="274" y="539"/>
                    <a:pt x="659" y="741"/>
                    <a:pt x="1064" y="741"/>
                  </a:cubicBezTo>
                  <a:cubicBezTo>
                    <a:pt x="1469" y="741"/>
                    <a:pt x="1849" y="539"/>
                    <a:pt x="2082" y="204"/>
                  </a:cubicBezTo>
                  <a:cubicBezTo>
                    <a:pt x="2123" y="149"/>
                    <a:pt x="2108" y="68"/>
                    <a:pt x="2052" y="27"/>
                  </a:cubicBezTo>
                  <a:cubicBezTo>
                    <a:pt x="2028" y="9"/>
                    <a:pt x="2001" y="1"/>
                    <a:pt x="1974" y="1"/>
                  </a:cubicBezTo>
                  <a:cubicBezTo>
                    <a:pt x="1934" y="1"/>
                    <a:pt x="1894" y="21"/>
                    <a:pt x="1870" y="58"/>
                  </a:cubicBezTo>
                  <a:cubicBezTo>
                    <a:pt x="1687" y="321"/>
                    <a:pt x="1383" y="478"/>
                    <a:pt x="1064" y="478"/>
                  </a:cubicBezTo>
                  <a:cubicBezTo>
                    <a:pt x="740" y="478"/>
                    <a:pt x="436" y="321"/>
                    <a:pt x="254" y="58"/>
                  </a:cubicBezTo>
                  <a:cubicBezTo>
                    <a:pt x="229" y="21"/>
                    <a:pt x="190" y="1"/>
                    <a:pt x="1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9" name="Google Shape;1260;p25">
            <a:extLst>
              <a:ext uri="{FF2B5EF4-FFF2-40B4-BE49-F238E27FC236}">
                <a16:creationId xmlns:a16="http://schemas.microsoft.com/office/drawing/2014/main" id="{A8D3C17B-078C-9FD2-BD9F-112F0BEB8DBA}"/>
              </a:ext>
            </a:extLst>
          </p:cNvPr>
          <p:cNvCxnSpPr/>
          <p:nvPr/>
        </p:nvCxnSpPr>
        <p:spPr>
          <a:xfrm rot="10800000">
            <a:off x="10746901" y="3652605"/>
            <a:ext cx="0" cy="109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05747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21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fr-FR" dirty="0"/>
              <a:t>B. </a:t>
            </a:r>
            <a:r>
              <a:rPr lang="fr-FR" dirty="0" err="1"/>
              <a:t>Difficulty</a:t>
            </a:r>
            <a:r>
              <a:rPr lang="fr-FR" dirty="0"/>
              <a:t> to </a:t>
            </a:r>
            <a:r>
              <a:rPr lang="fr-FR" dirty="0" err="1"/>
              <a:t>find</a:t>
            </a:r>
            <a:r>
              <a:rPr lang="fr-FR" dirty="0"/>
              <a:t> the </a:t>
            </a:r>
            <a:r>
              <a:rPr lang="fr-FR" dirty="0" err="1"/>
              <a:t>truth</a:t>
            </a:r>
            <a:r>
              <a:rPr lang="fr-FR" dirty="0"/>
              <a:t> point</a:t>
            </a:r>
            <a:endParaRPr dirty="0"/>
          </a:p>
        </p:txBody>
      </p:sp>
      <p:sp>
        <p:nvSpPr>
          <p:cNvPr id="736" name="Google Shape;736;p21"/>
          <p:cNvSpPr/>
          <p:nvPr/>
        </p:nvSpPr>
        <p:spPr>
          <a:xfrm>
            <a:off x="6703461" y="6306491"/>
            <a:ext cx="3048572" cy="63915"/>
          </a:xfrm>
          <a:custGeom>
            <a:avLst/>
            <a:gdLst/>
            <a:ahLst/>
            <a:cxnLst/>
            <a:rect l="l" t="t" r="r" b="b"/>
            <a:pathLst>
              <a:path w="27092" h="568" extrusionOk="0">
                <a:moveTo>
                  <a:pt x="13546" y="1"/>
                </a:moveTo>
                <a:cubicBezTo>
                  <a:pt x="6064" y="1"/>
                  <a:pt x="1" y="127"/>
                  <a:pt x="1" y="284"/>
                </a:cubicBezTo>
                <a:cubicBezTo>
                  <a:pt x="1" y="441"/>
                  <a:pt x="6064" y="568"/>
                  <a:pt x="13546" y="568"/>
                </a:cubicBezTo>
                <a:cubicBezTo>
                  <a:pt x="21028" y="568"/>
                  <a:pt x="27092" y="441"/>
                  <a:pt x="27092" y="284"/>
                </a:cubicBezTo>
                <a:cubicBezTo>
                  <a:pt x="27092" y="127"/>
                  <a:pt x="21028" y="1"/>
                  <a:pt x="1354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737" name="Google Shape;737;p21"/>
          <p:cNvGrpSpPr/>
          <p:nvPr/>
        </p:nvGrpSpPr>
        <p:grpSpPr>
          <a:xfrm>
            <a:off x="6913786" y="3934683"/>
            <a:ext cx="2838260" cy="2403883"/>
            <a:chOff x="5104564" y="2951012"/>
            <a:chExt cx="2128695" cy="1802912"/>
          </a:xfrm>
        </p:grpSpPr>
        <p:sp>
          <p:nvSpPr>
            <p:cNvPr id="738" name="Google Shape;738;p21"/>
            <p:cNvSpPr/>
            <p:nvPr/>
          </p:nvSpPr>
          <p:spPr>
            <a:xfrm>
              <a:off x="6987336" y="4391701"/>
              <a:ext cx="79163" cy="362223"/>
            </a:xfrm>
            <a:custGeom>
              <a:avLst/>
              <a:gdLst/>
              <a:ahLst/>
              <a:cxnLst/>
              <a:rect l="l" t="t" r="r" b="b"/>
              <a:pathLst>
                <a:path w="938" h="4292" extrusionOk="0">
                  <a:moveTo>
                    <a:pt x="1" y="1"/>
                  </a:moveTo>
                  <a:lnTo>
                    <a:pt x="310" y="173"/>
                  </a:lnTo>
                  <a:cubicBezTo>
                    <a:pt x="396" y="224"/>
                    <a:pt x="456" y="310"/>
                    <a:pt x="462" y="411"/>
                  </a:cubicBezTo>
                  <a:lnTo>
                    <a:pt x="771" y="4291"/>
                  </a:lnTo>
                  <a:lnTo>
                    <a:pt x="938" y="4291"/>
                  </a:lnTo>
                  <a:lnTo>
                    <a:pt x="938" y="1"/>
                  </a:ln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9" name="Google Shape;739;p21"/>
            <p:cNvSpPr/>
            <p:nvPr/>
          </p:nvSpPr>
          <p:spPr>
            <a:xfrm>
              <a:off x="7118993" y="4391701"/>
              <a:ext cx="79163" cy="362223"/>
            </a:xfrm>
            <a:custGeom>
              <a:avLst/>
              <a:gdLst/>
              <a:ahLst/>
              <a:cxnLst/>
              <a:rect l="l" t="t" r="r" b="b"/>
              <a:pathLst>
                <a:path w="938" h="4292" extrusionOk="0">
                  <a:moveTo>
                    <a:pt x="1" y="1"/>
                  </a:moveTo>
                  <a:lnTo>
                    <a:pt x="310" y="173"/>
                  </a:lnTo>
                  <a:cubicBezTo>
                    <a:pt x="396" y="224"/>
                    <a:pt x="457" y="310"/>
                    <a:pt x="462" y="411"/>
                  </a:cubicBezTo>
                  <a:lnTo>
                    <a:pt x="771" y="4291"/>
                  </a:lnTo>
                  <a:lnTo>
                    <a:pt x="938" y="4291"/>
                  </a:lnTo>
                  <a:lnTo>
                    <a:pt x="938" y="1"/>
                  </a:ln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0" name="Google Shape;740;p21"/>
            <p:cNvSpPr/>
            <p:nvPr/>
          </p:nvSpPr>
          <p:spPr>
            <a:xfrm>
              <a:off x="5271329" y="4391701"/>
              <a:ext cx="79163" cy="362223"/>
            </a:xfrm>
            <a:custGeom>
              <a:avLst/>
              <a:gdLst/>
              <a:ahLst/>
              <a:cxnLst/>
              <a:rect l="l" t="t" r="r" b="b"/>
              <a:pathLst>
                <a:path w="938" h="4292" extrusionOk="0">
                  <a:moveTo>
                    <a:pt x="0" y="1"/>
                  </a:moveTo>
                  <a:lnTo>
                    <a:pt x="0" y="4291"/>
                  </a:lnTo>
                  <a:lnTo>
                    <a:pt x="167" y="4291"/>
                  </a:lnTo>
                  <a:lnTo>
                    <a:pt x="476" y="411"/>
                  </a:lnTo>
                  <a:cubicBezTo>
                    <a:pt x="481" y="310"/>
                    <a:pt x="542" y="224"/>
                    <a:pt x="628" y="173"/>
                  </a:cubicBezTo>
                  <a:lnTo>
                    <a:pt x="937" y="1"/>
                  </a:ln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1" name="Google Shape;741;p21"/>
            <p:cNvSpPr/>
            <p:nvPr/>
          </p:nvSpPr>
          <p:spPr>
            <a:xfrm>
              <a:off x="5139672" y="4391701"/>
              <a:ext cx="79163" cy="362223"/>
            </a:xfrm>
            <a:custGeom>
              <a:avLst/>
              <a:gdLst/>
              <a:ahLst/>
              <a:cxnLst/>
              <a:rect l="l" t="t" r="r" b="b"/>
              <a:pathLst>
                <a:path w="938" h="4292" extrusionOk="0">
                  <a:moveTo>
                    <a:pt x="0" y="1"/>
                  </a:moveTo>
                  <a:lnTo>
                    <a:pt x="0" y="4291"/>
                  </a:lnTo>
                  <a:lnTo>
                    <a:pt x="167" y="4291"/>
                  </a:lnTo>
                  <a:lnTo>
                    <a:pt x="476" y="411"/>
                  </a:lnTo>
                  <a:cubicBezTo>
                    <a:pt x="481" y="310"/>
                    <a:pt x="542" y="224"/>
                    <a:pt x="628" y="173"/>
                  </a:cubicBezTo>
                  <a:lnTo>
                    <a:pt x="937" y="1"/>
                  </a:ln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2" name="Google Shape;742;p21"/>
            <p:cNvSpPr/>
            <p:nvPr/>
          </p:nvSpPr>
          <p:spPr>
            <a:xfrm>
              <a:off x="5238414" y="4041129"/>
              <a:ext cx="1994845" cy="356653"/>
            </a:xfrm>
            <a:custGeom>
              <a:avLst/>
              <a:gdLst/>
              <a:ahLst/>
              <a:cxnLst/>
              <a:rect l="l" t="t" r="r" b="b"/>
              <a:pathLst>
                <a:path w="23637" h="4226" extrusionOk="0">
                  <a:moveTo>
                    <a:pt x="0" y="1"/>
                  </a:moveTo>
                  <a:lnTo>
                    <a:pt x="0" y="4226"/>
                  </a:lnTo>
                  <a:lnTo>
                    <a:pt x="23636" y="4226"/>
                  </a:lnTo>
                  <a:lnTo>
                    <a:pt x="23636" y="1"/>
                  </a:lnTo>
                  <a:close/>
                </a:path>
              </a:pathLst>
            </a:custGeom>
            <a:solidFill>
              <a:srgbClr val="95461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3" name="Google Shape;743;p21"/>
            <p:cNvSpPr/>
            <p:nvPr/>
          </p:nvSpPr>
          <p:spPr>
            <a:xfrm>
              <a:off x="5104564" y="4041129"/>
              <a:ext cx="1994845" cy="356653"/>
            </a:xfrm>
            <a:custGeom>
              <a:avLst/>
              <a:gdLst/>
              <a:ahLst/>
              <a:cxnLst/>
              <a:rect l="l" t="t" r="r" b="b"/>
              <a:pathLst>
                <a:path w="23637" h="4226" extrusionOk="0">
                  <a:moveTo>
                    <a:pt x="1" y="1"/>
                  </a:moveTo>
                  <a:lnTo>
                    <a:pt x="1" y="4226"/>
                  </a:lnTo>
                  <a:lnTo>
                    <a:pt x="23637" y="4226"/>
                  </a:lnTo>
                  <a:lnTo>
                    <a:pt x="23637" y="1"/>
                  </a:lnTo>
                  <a:close/>
                </a:path>
              </a:pathLst>
            </a:custGeom>
            <a:solidFill>
              <a:srgbClr val="CD73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4" name="Google Shape;744;p21"/>
            <p:cNvSpPr/>
            <p:nvPr/>
          </p:nvSpPr>
          <p:spPr>
            <a:xfrm>
              <a:off x="5120852" y="4057417"/>
              <a:ext cx="1962353" cy="324161"/>
            </a:xfrm>
            <a:custGeom>
              <a:avLst/>
              <a:gdLst/>
              <a:ahLst/>
              <a:cxnLst/>
              <a:rect l="l" t="t" r="r" b="b"/>
              <a:pathLst>
                <a:path w="23252" h="3841" fill="none" extrusionOk="0">
                  <a:moveTo>
                    <a:pt x="0" y="0"/>
                  </a:moveTo>
                  <a:lnTo>
                    <a:pt x="23251" y="0"/>
                  </a:lnTo>
                  <a:lnTo>
                    <a:pt x="23251" y="3840"/>
                  </a:lnTo>
                  <a:lnTo>
                    <a:pt x="0" y="3840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5" name="Google Shape;745;p21"/>
            <p:cNvSpPr/>
            <p:nvPr/>
          </p:nvSpPr>
          <p:spPr>
            <a:xfrm>
              <a:off x="5809939" y="4100627"/>
              <a:ext cx="586208" cy="237741"/>
            </a:xfrm>
            <a:custGeom>
              <a:avLst/>
              <a:gdLst/>
              <a:ahLst/>
              <a:cxnLst/>
              <a:rect l="l" t="t" r="r" b="b"/>
              <a:pathLst>
                <a:path w="6946" h="2817" fill="none" extrusionOk="0">
                  <a:moveTo>
                    <a:pt x="1" y="2816"/>
                  </a:moveTo>
                  <a:lnTo>
                    <a:pt x="6946" y="2816"/>
                  </a:lnTo>
                  <a:lnTo>
                    <a:pt x="6946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6" name="Google Shape;746;p21"/>
            <p:cNvSpPr/>
            <p:nvPr/>
          </p:nvSpPr>
          <p:spPr>
            <a:xfrm>
              <a:off x="6455984" y="4100627"/>
              <a:ext cx="583591" cy="237741"/>
            </a:xfrm>
            <a:custGeom>
              <a:avLst/>
              <a:gdLst/>
              <a:ahLst/>
              <a:cxnLst/>
              <a:rect l="l" t="t" r="r" b="b"/>
              <a:pathLst>
                <a:path w="6915" h="2817" fill="none" extrusionOk="0">
                  <a:moveTo>
                    <a:pt x="0" y="2816"/>
                  </a:moveTo>
                  <a:lnTo>
                    <a:pt x="6915" y="2816"/>
                  </a:lnTo>
                  <a:lnTo>
                    <a:pt x="69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7" name="Google Shape;747;p21"/>
            <p:cNvSpPr/>
            <p:nvPr/>
          </p:nvSpPr>
          <p:spPr>
            <a:xfrm>
              <a:off x="5164400" y="4100627"/>
              <a:ext cx="586208" cy="237741"/>
            </a:xfrm>
            <a:custGeom>
              <a:avLst/>
              <a:gdLst/>
              <a:ahLst/>
              <a:cxnLst/>
              <a:rect l="l" t="t" r="r" b="b"/>
              <a:pathLst>
                <a:path w="6946" h="2817" fill="none" extrusionOk="0">
                  <a:moveTo>
                    <a:pt x="6946" y="0"/>
                  </a:moveTo>
                  <a:lnTo>
                    <a:pt x="1" y="0"/>
                  </a:lnTo>
                  <a:lnTo>
                    <a:pt x="1" y="2816"/>
                  </a:lnTo>
                  <a:lnTo>
                    <a:pt x="6946" y="2816"/>
                  </a:lnTo>
                  <a:close/>
                </a:path>
              </a:pathLst>
            </a:custGeom>
            <a:noFill/>
            <a:ln w="9525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8" name="Google Shape;748;p21"/>
            <p:cNvSpPr/>
            <p:nvPr/>
          </p:nvSpPr>
          <p:spPr>
            <a:xfrm>
              <a:off x="6081438" y="4150588"/>
              <a:ext cx="41100" cy="41100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244" y="1"/>
                  </a:moveTo>
                  <a:cubicBezTo>
                    <a:pt x="107" y="1"/>
                    <a:pt x="1" y="107"/>
                    <a:pt x="1" y="244"/>
                  </a:cubicBezTo>
                  <a:cubicBezTo>
                    <a:pt x="1" y="381"/>
                    <a:pt x="107" y="487"/>
                    <a:pt x="244" y="487"/>
                  </a:cubicBezTo>
                  <a:cubicBezTo>
                    <a:pt x="380" y="487"/>
                    <a:pt x="487" y="381"/>
                    <a:pt x="487" y="244"/>
                  </a:cubicBezTo>
                  <a:cubicBezTo>
                    <a:pt x="487" y="107"/>
                    <a:pt x="380" y="1"/>
                    <a:pt x="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21"/>
            <p:cNvSpPr/>
            <p:nvPr/>
          </p:nvSpPr>
          <p:spPr>
            <a:xfrm>
              <a:off x="5436743" y="4150588"/>
              <a:ext cx="41522" cy="41100"/>
            </a:xfrm>
            <a:custGeom>
              <a:avLst/>
              <a:gdLst/>
              <a:ahLst/>
              <a:cxnLst/>
              <a:rect l="l" t="t" r="r" b="b"/>
              <a:pathLst>
                <a:path w="492" h="487" extrusionOk="0">
                  <a:moveTo>
                    <a:pt x="244" y="1"/>
                  </a:moveTo>
                  <a:cubicBezTo>
                    <a:pt x="112" y="1"/>
                    <a:pt x="1" y="107"/>
                    <a:pt x="1" y="244"/>
                  </a:cubicBezTo>
                  <a:cubicBezTo>
                    <a:pt x="1" y="381"/>
                    <a:pt x="112" y="487"/>
                    <a:pt x="244" y="487"/>
                  </a:cubicBezTo>
                  <a:cubicBezTo>
                    <a:pt x="381" y="487"/>
                    <a:pt x="492" y="381"/>
                    <a:pt x="492" y="244"/>
                  </a:cubicBezTo>
                  <a:cubicBezTo>
                    <a:pt x="492" y="107"/>
                    <a:pt x="381" y="1"/>
                    <a:pt x="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0" name="Google Shape;750;p21"/>
            <p:cNvSpPr/>
            <p:nvPr/>
          </p:nvSpPr>
          <p:spPr>
            <a:xfrm>
              <a:off x="6731703" y="4150588"/>
              <a:ext cx="41522" cy="41100"/>
            </a:xfrm>
            <a:custGeom>
              <a:avLst/>
              <a:gdLst/>
              <a:ahLst/>
              <a:cxnLst/>
              <a:rect l="l" t="t" r="r" b="b"/>
              <a:pathLst>
                <a:path w="492" h="487" extrusionOk="0">
                  <a:moveTo>
                    <a:pt x="243" y="1"/>
                  </a:moveTo>
                  <a:cubicBezTo>
                    <a:pt x="112" y="1"/>
                    <a:pt x="0" y="107"/>
                    <a:pt x="0" y="244"/>
                  </a:cubicBezTo>
                  <a:cubicBezTo>
                    <a:pt x="0" y="381"/>
                    <a:pt x="112" y="487"/>
                    <a:pt x="243" y="487"/>
                  </a:cubicBezTo>
                  <a:cubicBezTo>
                    <a:pt x="380" y="487"/>
                    <a:pt x="492" y="381"/>
                    <a:pt x="492" y="244"/>
                  </a:cubicBezTo>
                  <a:cubicBezTo>
                    <a:pt x="492" y="107"/>
                    <a:pt x="380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1" name="Google Shape;751;p21"/>
            <p:cNvSpPr/>
            <p:nvPr/>
          </p:nvSpPr>
          <p:spPr>
            <a:xfrm>
              <a:off x="5952735" y="3913778"/>
              <a:ext cx="439614" cy="127436"/>
            </a:xfrm>
            <a:custGeom>
              <a:avLst/>
              <a:gdLst/>
              <a:ahLst/>
              <a:cxnLst/>
              <a:rect l="l" t="t" r="r" b="b"/>
              <a:pathLst>
                <a:path w="5209" h="1510" extrusionOk="0">
                  <a:moveTo>
                    <a:pt x="720" y="0"/>
                  </a:moveTo>
                  <a:lnTo>
                    <a:pt x="1" y="1510"/>
                  </a:lnTo>
                  <a:lnTo>
                    <a:pt x="153" y="1510"/>
                  </a:lnTo>
                  <a:lnTo>
                    <a:pt x="928" y="649"/>
                  </a:lnTo>
                  <a:lnTo>
                    <a:pt x="4276" y="649"/>
                  </a:lnTo>
                  <a:lnTo>
                    <a:pt x="5051" y="1510"/>
                  </a:lnTo>
                  <a:lnTo>
                    <a:pt x="5208" y="1510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2" name="Google Shape;752;p21"/>
            <p:cNvSpPr/>
            <p:nvPr/>
          </p:nvSpPr>
          <p:spPr>
            <a:xfrm>
              <a:off x="5992486" y="3913778"/>
              <a:ext cx="359691" cy="44139"/>
            </a:xfrm>
            <a:custGeom>
              <a:avLst/>
              <a:gdLst/>
              <a:ahLst/>
              <a:cxnLst/>
              <a:rect l="l" t="t" r="r" b="b"/>
              <a:pathLst>
                <a:path w="4262" h="523" extrusionOk="0">
                  <a:moveTo>
                    <a:pt x="249" y="0"/>
                  </a:moveTo>
                  <a:lnTo>
                    <a:pt x="1" y="522"/>
                  </a:lnTo>
                  <a:lnTo>
                    <a:pt x="4261" y="522"/>
                  </a:lnTo>
                  <a:lnTo>
                    <a:pt x="4018" y="0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21"/>
            <p:cNvSpPr/>
            <p:nvPr/>
          </p:nvSpPr>
          <p:spPr>
            <a:xfrm>
              <a:off x="5322641" y="2951012"/>
              <a:ext cx="1699378" cy="986324"/>
            </a:xfrm>
            <a:custGeom>
              <a:avLst/>
              <a:gdLst/>
              <a:ahLst/>
              <a:cxnLst/>
              <a:rect l="l" t="t" r="r" b="b"/>
              <a:pathLst>
                <a:path w="20136" h="11687" extrusionOk="0">
                  <a:moveTo>
                    <a:pt x="0" y="1"/>
                  </a:moveTo>
                  <a:lnTo>
                    <a:pt x="0" y="11687"/>
                  </a:lnTo>
                  <a:lnTo>
                    <a:pt x="20136" y="11687"/>
                  </a:lnTo>
                  <a:lnTo>
                    <a:pt x="20136" y="1"/>
                  </a:ln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21"/>
            <p:cNvSpPr/>
            <p:nvPr/>
          </p:nvSpPr>
          <p:spPr>
            <a:xfrm>
              <a:off x="5362391" y="2990762"/>
              <a:ext cx="1619878" cy="867074"/>
            </a:xfrm>
            <a:custGeom>
              <a:avLst/>
              <a:gdLst/>
              <a:ahLst/>
              <a:cxnLst/>
              <a:rect l="l" t="t" r="r" b="b"/>
              <a:pathLst>
                <a:path w="19194" h="10274" extrusionOk="0">
                  <a:moveTo>
                    <a:pt x="0" y="1"/>
                  </a:moveTo>
                  <a:lnTo>
                    <a:pt x="0" y="10274"/>
                  </a:lnTo>
                  <a:lnTo>
                    <a:pt x="19194" y="10274"/>
                  </a:lnTo>
                  <a:lnTo>
                    <a:pt x="19194" y="1"/>
                  </a:lnTo>
                  <a:close/>
                </a:path>
              </a:pathLst>
            </a:custGeom>
            <a:solidFill>
              <a:srgbClr val="FBF7E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21"/>
            <p:cNvSpPr/>
            <p:nvPr/>
          </p:nvSpPr>
          <p:spPr>
            <a:xfrm>
              <a:off x="6909946" y="3881287"/>
              <a:ext cx="15022" cy="15022"/>
            </a:xfrm>
            <a:custGeom>
              <a:avLst/>
              <a:gdLst/>
              <a:ahLst/>
              <a:cxnLst/>
              <a:rect l="l" t="t" r="r" b="b"/>
              <a:pathLst>
                <a:path w="178" h="178" extrusionOk="0">
                  <a:moveTo>
                    <a:pt x="92" y="0"/>
                  </a:moveTo>
                  <a:cubicBezTo>
                    <a:pt x="41" y="0"/>
                    <a:pt x="1" y="41"/>
                    <a:pt x="1" y="92"/>
                  </a:cubicBezTo>
                  <a:cubicBezTo>
                    <a:pt x="1" y="137"/>
                    <a:pt x="41" y="178"/>
                    <a:pt x="92" y="178"/>
                  </a:cubicBezTo>
                  <a:cubicBezTo>
                    <a:pt x="143" y="178"/>
                    <a:pt x="178" y="137"/>
                    <a:pt x="178" y="92"/>
                  </a:cubicBezTo>
                  <a:cubicBezTo>
                    <a:pt x="178" y="41"/>
                    <a:pt x="143" y="0"/>
                    <a:pt x="92" y="0"/>
                  </a:cubicBez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21"/>
            <p:cNvSpPr/>
            <p:nvPr/>
          </p:nvSpPr>
          <p:spPr>
            <a:xfrm>
              <a:off x="6875344" y="3881287"/>
              <a:ext cx="15022" cy="15022"/>
            </a:xfrm>
            <a:custGeom>
              <a:avLst/>
              <a:gdLst/>
              <a:ahLst/>
              <a:cxnLst/>
              <a:rect l="l" t="t" r="r" b="b"/>
              <a:pathLst>
                <a:path w="178" h="178" extrusionOk="0">
                  <a:moveTo>
                    <a:pt x="92" y="0"/>
                  </a:moveTo>
                  <a:cubicBezTo>
                    <a:pt x="41" y="0"/>
                    <a:pt x="0" y="41"/>
                    <a:pt x="0" y="92"/>
                  </a:cubicBezTo>
                  <a:cubicBezTo>
                    <a:pt x="0" y="137"/>
                    <a:pt x="41" y="178"/>
                    <a:pt x="92" y="178"/>
                  </a:cubicBezTo>
                  <a:cubicBezTo>
                    <a:pt x="142" y="178"/>
                    <a:pt x="178" y="137"/>
                    <a:pt x="178" y="92"/>
                  </a:cubicBezTo>
                  <a:cubicBezTo>
                    <a:pt x="178" y="41"/>
                    <a:pt x="142" y="0"/>
                    <a:pt x="92" y="0"/>
                  </a:cubicBez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21"/>
            <p:cNvSpPr/>
            <p:nvPr/>
          </p:nvSpPr>
          <p:spPr>
            <a:xfrm>
              <a:off x="6840742" y="3881287"/>
              <a:ext cx="15022" cy="15022"/>
            </a:xfrm>
            <a:custGeom>
              <a:avLst/>
              <a:gdLst/>
              <a:ahLst/>
              <a:cxnLst/>
              <a:rect l="l" t="t" r="r" b="b"/>
              <a:pathLst>
                <a:path w="178" h="178" extrusionOk="0">
                  <a:moveTo>
                    <a:pt x="91" y="0"/>
                  </a:moveTo>
                  <a:cubicBezTo>
                    <a:pt x="41" y="0"/>
                    <a:pt x="0" y="41"/>
                    <a:pt x="0" y="92"/>
                  </a:cubicBezTo>
                  <a:cubicBezTo>
                    <a:pt x="0" y="137"/>
                    <a:pt x="41" y="178"/>
                    <a:pt x="91" y="178"/>
                  </a:cubicBezTo>
                  <a:cubicBezTo>
                    <a:pt x="142" y="178"/>
                    <a:pt x="177" y="137"/>
                    <a:pt x="177" y="92"/>
                  </a:cubicBezTo>
                  <a:cubicBezTo>
                    <a:pt x="177" y="41"/>
                    <a:pt x="142" y="0"/>
                    <a:pt x="91" y="0"/>
                  </a:cubicBez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21"/>
            <p:cNvSpPr/>
            <p:nvPr/>
          </p:nvSpPr>
          <p:spPr>
            <a:xfrm>
              <a:off x="6154946" y="3878755"/>
              <a:ext cx="34771" cy="35108"/>
            </a:xfrm>
            <a:custGeom>
              <a:avLst/>
              <a:gdLst/>
              <a:ahLst/>
              <a:cxnLst/>
              <a:rect l="l" t="t" r="r" b="b"/>
              <a:pathLst>
                <a:path w="412" h="416" fill="none" extrusionOk="0">
                  <a:moveTo>
                    <a:pt x="411" y="208"/>
                  </a:moveTo>
                  <a:cubicBezTo>
                    <a:pt x="411" y="324"/>
                    <a:pt x="320" y="415"/>
                    <a:pt x="209" y="415"/>
                  </a:cubicBezTo>
                  <a:cubicBezTo>
                    <a:pt x="92" y="415"/>
                    <a:pt x="1" y="324"/>
                    <a:pt x="1" y="208"/>
                  </a:cubicBezTo>
                  <a:cubicBezTo>
                    <a:pt x="1" y="96"/>
                    <a:pt x="92" y="0"/>
                    <a:pt x="209" y="0"/>
                  </a:cubicBezTo>
                  <a:cubicBezTo>
                    <a:pt x="320" y="0"/>
                    <a:pt x="411" y="96"/>
                    <a:pt x="411" y="208"/>
                  </a:cubicBezTo>
                  <a:close/>
                </a:path>
              </a:pathLst>
            </a:custGeom>
            <a:noFill/>
            <a:ln w="1650" cap="flat" cmpd="sng">
              <a:solidFill>
                <a:srgbClr val="200000"/>
              </a:solidFill>
              <a:prstDash val="solid"/>
              <a:miter lim="506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21"/>
            <p:cNvSpPr/>
            <p:nvPr/>
          </p:nvSpPr>
          <p:spPr>
            <a:xfrm>
              <a:off x="5362391" y="3087393"/>
              <a:ext cx="1188535" cy="336989"/>
            </a:xfrm>
            <a:custGeom>
              <a:avLst/>
              <a:gdLst/>
              <a:ahLst/>
              <a:cxnLst/>
              <a:rect l="l" t="t" r="r" b="b"/>
              <a:pathLst>
                <a:path w="14083" h="3993" extrusionOk="0">
                  <a:moveTo>
                    <a:pt x="5" y="1"/>
                  </a:moveTo>
                  <a:lnTo>
                    <a:pt x="0" y="3987"/>
                  </a:lnTo>
                  <a:lnTo>
                    <a:pt x="12735" y="3992"/>
                  </a:lnTo>
                  <a:lnTo>
                    <a:pt x="14083" y="6"/>
                  </a:lnTo>
                  <a:lnTo>
                    <a:pt x="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21"/>
            <p:cNvSpPr/>
            <p:nvPr/>
          </p:nvSpPr>
          <p:spPr>
            <a:xfrm>
              <a:off x="6659461" y="3083173"/>
              <a:ext cx="322811" cy="146679"/>
            </a:xfrm>
            <a:custGeom>
              <a:avLst/>
              <a:gdLst/>
              <a:ahLst/>
              <a:cxnLst/>
              <a:rect l="l" t="t" r="r" b="b"/>
              <a:pathLst>
                <a:path w="3825" h="1738" extrusionOk="0">
                  <a:moveTo>
                    <a:pt x="0" y="0"/>
                  </a:moveTo>
                  <a:lnTo>
                    <a:pt x="588" y="1737"/>
                  </a:lnTo>
                  <a:lnTo>
                    <a:pt x="3825" y="1737"/>
                  </a:lnTo>
                  <a:lnTo>
                    <a:pt x="382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21"/>
            <p:cNvSpPr/>
            <p:nvPr/>
          </p:nvSpPr>
          <p:spPr>
            <a:xfrm>
              <a:off x="6292595" y="3292639"/>
              <a:ext cx="689676" cy="565193"/>
            </a:xfrm>
            <a:custGeom>
              <a:avLst/>
              <a:gdLst/>
              <a:ahLst/>
              <a:cxnLst/>
              <a:rect l="l" t="t" r="r" b="b"/>
              <a:pathLst>
                <a:path w="8172" h="6697" extrusionOk="0">
                  <a:moveTo>
                    <a:pt x="8172" y="0"/>
                  </a:moveTo>
                  <a:cubicBezTo>
                    <a:pt x="4140" y="25"/>
                    <a:pt x="786" y="2893"/>
                    <a:pt x="1" y="6697"/>
                  </a:cubicBezTo>
                  <a:lnTo>
                    <a:pt x="8172" y="6697"/>
                  </a:lnTo>
                  <a:lnTo>
                    <a:pt x="817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2" name="Google Shape;762;p21"/>
            <p:cNvSpPr/>
            <p:nvPr/>
          </p:nvSpPr>
          <p:spPr>
            <a:xfrm>
              <a:off x="5362391" y="3770140"/>
              <a:ext cx="1619878" cy="87686"/>
            </a:xfrm>
            <a:custGeom>
              <a:avLst/>
              <a:gdLst/>
              <a:ahLst/>
              <a:cxnLst/>
              <a:rect l="l" t="t" r="r" b="b"/>
              <a:pathLst>
                <a:path w="19194" h="1039" extrusionOk="0">
                  <a:moveTo>
                    <a:pt x="0" y="0"/>
                  </a:moveTo>
                  <a:lnTo>
                    <a:pt x="0" y="1039"/>
                  </a:lnTo>
                  <a:lnTo>
                    <a:pt x="19194" y="1039"/>
                  </a:lnTo>
                  <a:lnTo>
                    <a:pt x="19194" y="0"/>
                  </a:lnTo>
                  <a:close/>
                </a:path>
              </a:pathLst>
            </a:custGeom>
            <a:solidFill>
              <a:srgbClr val="CF393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3" name="Google Shape;763;p21"/>
            <p:cNvSpPr/>
            <p:nvPr/>
          </p:nvSpPr>
          <p:spPr>
            <a:xfrm>
              <a:off x="5396149" y="3801788"/>
              <a:ext cx="287787" cy="24390"/>
            </a:xfrm>
            <a:custGeom>
              <a:avLst/>
              <a:gdLst/>
              <a:ahLst/>
              <a:cxnLst/>
              <a:rect l="l" t="t" r="r" b="b"/>
              <a:pathLst>
                <a:path w="3410" h="289" extrusionOk="0">
                  <a:moveTo>
                    <a:pt x="0" y="0"/>
                  </a:moveTo>
                  <a:lnTo>
                    <a:pt x="0" y="289"/>
                  </a:lnTo>
                  <a:lnTo>
                    <a:pt x="3410" y="289"/>
                  </a:lnTo>
                  <a:lnTo>
                    <a:pt x="34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21"/>
            <p:cNvSpPr/>
            <p:nvPr/>
          </p:nvSpPr>
          <p:spPr>
            <a:xfrm>
              <a:off x="6747865" y="3109673"/>
              <a:ext cx="20170" cy="87264"/>
            </a:xfrm>
            <a:custGeom>
              <a:avLst/>
              <a:gdLst/>
              <a:ahLst/>
              <a:cxnLst/>
              <a:rect l="l" t="t" r="r" b="b"/>
              <a:pathLst>
                <a:path w="239" h="1034" extrusionOk="0">
                  <a:moveTo>
                    <a:pt x="1" y="0"/>
                  </a:moveTo>
                  <a:lnTo>
                    <a:pt x="1" y="1033"/>
                  </a:lnTo>
                  <a:lnTo>
                    <a:pt x="239" y="1033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21"/>
            <p:cNvSpPr/>
            <p:nvPr/>
          </p:nvSpPr>
          <p:spPr>
            <a:xfrm>
              <a:off x="6786771" y="3109673"/>
              <a:ext cx="20170" cy="87264"/>
            </a:xfrm>
            <a:custGeom>
              <a:avLst/>
              <a:gdLst/>
              <a:ahLst/>
              <a:cxnLst/>
              <a:rect l="l" t="t" r="r" b="b"/>
              <a:pathLst>
                <a:path w="239" h="1034" extrusionOk="0">
                  <a:moveTo>
                    <a:pt x="1" y="0"/>
                  </a:moveTo>
                  <a:lnTo>
                    <a:pt x="1" y="193"/>
                  </a:lnTo>
                  <a:lnTo>
                    <a:pt x="239" y="193"/>
                  </a:lnTo>
                  <a:lnTo>
                    <a:pt x="239" y="0"/>
                  </a:lnTo>
                  <a:close/>
                  <a:moveTo>
                    <a:pt x="1" y="289"/>
                  </a:moveTo>
                  <a:lnTo>
                    <a:pt x="1" y="1033"/>
                  </a:lnTo>
                  <a:lnTo>
                    <a:pt x="239" y="1033"/>
                  </a:lnTo>
                  <a:lnTo>
                    <a:pt x="239" y="2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6" name="Google Shape;766;p21"/>
            <p:cNvSpPr/>
            <p:nvPr/>
          </p:nvSpPr>
          <p:spPr>
            <a:xfrm>
              <a:off x="6813356" y="3133978"/>
              <a:ext cx="71905" cy="62959"/>
            </a:xfrm>
            <a:custGeom>
              <a:avLst/>
              <a:gdLst/>
              <a:ahLst/>
              <a:cxnLst/>
              <a:rect l="l" t="t" r="r" b="b"/>
              <a:pathLst>
                <a:path w="852" h="746" extrusionOk="0">
                  <a:moveTo>
                    <a:pt x="1" y="1"/>
                  </a:moveTo>
                  <a:lnTo>
                    <a:pt x="295" y="745"/>
                  </a:lnTo>
                  <a:lnTo>
                    <a:pt x="558" y="745"/>
                  </a:lnTo>
                  <a:lnTo>
                    <a:pt x="852" y="1"/>
                  </a:lnTo>
                  <a:lnTo>
                    <a:pt x="614" y="1"/>
                  </a:lnTo>
                  <a:lnTo>
                    <a:pt x="426" y="517"/>
                  </a:lnTo>
                  <a:lnTo>
                    <a:pt x="2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7" name="Google Shape;767;p21"/>
            <p:cNvSpPr/>
            <p:nvPr/>
          </p:nvSpPr>
          <p:spPr>
            <a:xfrm>
              <a:off x="6889438" y="3132712"/>
              <a:ext cx="67600" cy="65912"/>
            </a:xfrm>
            <a:custGeom>
              <a:avLst/>
              <a:gdLst/>
              <a:ahLst/>
              <a:cxnLst/>
              <a:rect l="l" t="t" r="r" b="b"/>
              <a:pathLst>
                <a:path w="801" h="781" extrusionOk="0">
                  <a:moveTo>
                    <a:pt x="411" y="158"/>
                  </a:moveTo>
                  <a:cubicBezTo>
                    <a:pt x="456" y="158"/>
                    <a:pt x="487" y="173"/>
                    <a:pt x="517" y="198"/>
                  </a:cubicBezTo>
                  <a:cubicBezTo>
                    <a:pt x="543" y="229"/>
                    <a:pt x="553" y="264"/>
                    <a:pt x="553" y="310"/>
                  </a:cubicBezTo>
                  <a:lnTo>
                    <a:pt x="244" y="310"/>
                  </a:lnTo>
                  <a:cubicBezTo>
                    <a:pt x="254" y="259"/>
                    <a:pt x="269" y="223"/>
                    <a:pt x="299" y="198"/>
                  </a:cubicBezTo>
                  <a:cubicBezTo>
                    <a:pt x="330" y="168"/>
                    <a:pt x="365" y="158"/>
                    <a:pt x="411" y="158"/>
                  </a:cubicBezTo>
                  <a:close/>
                  <a:moveTo>
                    <a:pt x="416" y="1"/>
                  </a:moveTo>
                  <a:cubicBezTo>
                    <a:pt x="284" y="1"/>
                    <a:pt x="183" y="31"/>
                    <a:pt x="112" y="102"/>
                  </a:cubicBezTo>
                  <a:cubicBezTo>
                    <a:pt x="36" y="173"/>
                    <a:pt x="1" y="269"/>
                    <a:pt x="1" y="391"/>
                  </a:cubicBezTo>
                  <a:cubicBezTo>
                    <a:pt x="1" y="512"/>
                    <a:pt x="36" y="608"/>
                    <a:pt x="112" y="679"/>
                  </a:cubicBezTo>
                  <a:cubicBezTo>
                    <a:pt x="188" y="745"/>
                    <a:pt x="294" y="781"/>
                    <a:pt x="426" y="781"/>
                  </a:cubicBezTo>
                  <a:cubicBezTo>
                    <a:pt x="482" y="781"/>
                    <a:pt x="537" y="776"/>
                    <a:pt x="598" y="766"/>
                  </a:cubicBezTo>
                  <a:cubicBezTo>
                    <a:pt x="654" y="755"/>
                    <a:pt x="710" y="735"/>
                    <a:pt x="765" y="715"/>
                  </a:cubicBezTo>
                  <a:lnTo>
                    <a:pt x="765" y="532"/>
                  </a:lnTo>
                  <a:cubicBezTo>
                    <a:pt x="710" y="563"/>
                    <a:pt x="654" y="583"/>
                    <a:pt x="603" y="598"/>
                  </a:cubicBezTo>
                  <a:cubicBezTo>
                    <a:pt x="548" y="614"/>
                    <a:pt x="497" y="624"/>
                    <a:pt x="446" y="624"/>
                  </a:cubicBezTo>
                  <a:cubicBezTo>
                    <a:pt x="386" y="624"/>
                    <a:pt x="340" y="608"/>
                    <a:pt x="304" y="578"/>
                  </a:cubicBezTo>
                  <a:cubicBezTo>
                    <a:pt x="269" y="553"/>
                    <a:pt x="249" y="512"/>
                    <a:pt x="244" y="457"/>
                  </a:cubicBezTo>
                  <a:lnTo>
                    <a:pt x="801" y="457"/>
                  </a:lnTo>
                  <a:lnTo>
                    <a:pt x="801" y="386"/>
                  </a:lnTo>
                  <a:cubicBezTo>
                    <a:pt x="801" y="269"/>
                    <a:pt x="765" y="173"/>
                    <a:pt x="695" y="102"/>
                  </a:cubicBezTo>
                  <a:cubicBezTo>
                    <a:pt x="624" y="36"/>
                    <a:pt x="532" y="1"/>
                    <a:pt x="4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8" name="Google Shape;768;p21"/>
            <p:cNvSpPr/>
            <p:nvPr/>
          </p:nvSpPr>
          <p:spPr>
            <a:xfrm>
              <a:off x="5411931" y="3041229"/>
              <a:ext cx="89037" cy="75365"/>
            </a:xfrm>
            <a:custGeom>
              <a:avLst/>
              <a:gdLst/>
              <a:ahLst/>
              <a:cxnLst/>
              <a:rect l="l" t="t" r="r" b="b"/>
              <a:pathLst>
                <a:path w="1055" h="893" extrusionOk="0">
                  <a:moveTo>
                    <a:pt x="1" y="1"/>
                  </a:moveTo>
                  <a:lnTo>
                    <a:pt x="1" y="892"/>
                  </a:lnTo>
                  <a:lnTo>
                    <a:pt x="1054" y="892"/>
                  </a:lnTo>
                  <a:lnTo>
                    <a:pt x="1054" y="1"/>
                  </a:ln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69" name="Google Shape;769;p21"/>
          <p:cNvGrpSpPr/>
          <p:nvPr/>
        </p:nvGrpSpPr>
        <p:grpSpPr>
          <a:xfrm>
            <a:off x="1925851" y="3921842"/>
            <a:ext cx="3918967" cy="2430660"/>
            <a:chOff x="1444388" y="2941381"/>
            <a:chExt cx="2939225" cy="1822995"/>
          </a:xfrm>
        </p:grpSpPr>
        <p:sp>
          <p:nvSpPr>
            <p:cNvPr id="770" name="Google Shape;770;p21"/>
            <p:cNvSpPr/>
            <p:nvPr/>
          </p:nvSpPr>
          <p:spPr>
            <a:xfrm>
              <a:off x="1444388" y="4650105"/>
              <a:ext cx="2939225" cy="114271"/>
            </a:xfrm>
            <a:custGeom>
              <a:avLst/>
              <a:gdLst/>
              <a:ahLst/>
              <a:cxnLst/>
              <a:rect l="l" t="t" r="r" b="b"/>
              <a:pathLst>
                <a:path w="34827" h="1354" extrusionOk="0">
                  <a:moveTo>
                    <a:pt x="17416" y="1"/>
                  </a:moveTo>
                  <a:cubicBezTo>
                    <a:pt x="7796" y="1"/>
                    <a:pt x="0" y="304"/>
                    <a:pt x="0" y="679"/>
                  </a:cubicBezTo>
                  <a:cubicBezTo>
                    <a:pt x="0" y="1049"/>
                    <a:pt x="7796" y="1353"/>
                    <a:pt x="17416" y="1353"/>
                  </a:cubicBezTo>
                  <a:cubicBezTo>
                    <a:pt x="27030" y="1353"/>
                    <a:pt x="34826" y="1049"/>
                    <a:pt x="34826" y="679"/>
                  </a:cubicBezTo>
                  <a:cubicBezTo>
                    <a:pt x="34826" y="304"/>
                    <a:pt x="27030" y="1"/>
                    <a:pt x="174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1" name="Google Shape;771;p21"/>
            <p:cNvSpPr/>
            <p:nvPr/>
          </p:nvSpPr>
          <p:spPr>
            <a:xfrm>
              <a:off x="1606004" y="4697956"/>
              <a:ext cx="94100" cy="18483"/>
            </a:xfrm>
            <a:custGeom>
              <a:avLst/>
              <a:gdLst/>
              <a:ahLst/>
              <a:cxnLst/>
              <a:rect l="l" t="t" r="r" b="b"/>
              <a:pathLst>
                <a:path w="1115" h="219" extrusionOk="0">
                  <a:moveTo>
                    <a:pt x="0" y="1"/>
                  </a:moveTo>
                  <a:lnTo>
                    <a:pt x="0" y="219"/>
                  </a:lnTo>
                  <a:lnTo>
                    <a:pt x="1115" y="219"/>
                  </a:lnTo>
                  <a:lnTo>
                    <a:pt x="1115" y="1"/>
                  </a:ln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2" name="Google Shape;772;p21"/>
            <p:cNvSpPr/>
            <p:nvPr/>
          </p:nvSpPr>
          <p:spPr>
            <a:xfrm>
              <a:off x="3894465" y="4697956"/>
              <a:ext cx="94100" cy="18483"/>
            </a:xfrm>
            <a:custGeom>
              <a:avLst/>
              <a:gdLst/>
              <a:ahLst/>
              <a:cxnLst/>
              <a:rect l="l" t="t" r="r" b="b"/>
              <a:pathLst>
                <a:path w="1115" h="219" extrusionOk="0">
                  <a:moveTo>
                    <a:pt x="0" y="1"/>
                  </a:moveTo>
                  <a:lnTo>
                    <a:pt x="0" y="219"/>
                  </a:lnTo>
                  <a:lnTo>
                    <a:pt x="1115" y="219"/>
                  </a:lnTo>
                  <a:lnTo>
                    <a:pt x="1115" y="1"/>
                  </a:ln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3" name="Google Shape;773;p21"/>
            <p:cNvSpPr/>
            <p:nvPr/>
          </p:nvSpPr>
          <p:spPr>
            <a:xfrm>
              <a:off x="4110770" y="4697956"/>
              <a:ext cx="94100" cy="18483"/>
            </a:xfrm>
            <a:custGeom>
              <a:avLst/>
              <a:gdLst/>
              <a:ahLst/>
              <a:cxnLst/>
              <a:rect l="l" t="t" r="r" b="b"/>
              <a:pathLst>
                <a:path w="1115" h="219" extrusionOk="0">
                  <a:moveTo>
                    <a:pt x="1" y="1"/>
                  </a:moveTo>
                  <a:lnTo>
                    <a:pt x="1" y="219"/>
                  </a:lnTo>
                  <a:lnTo>
                    <a:pt x="1115" y="219"/>
                  </a:lnTo>
                  <a:lnTo>
                    <a:pt x="1115" y="1"/>
                  </a:ln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21"/>
            <p:cNvSpPr/>
            <p:nvPr/>
          </p:nvSpPr>
          <p:spPr>
            <a:xfrm>
              <a:off x="1822309" y="4697956"/>
              <a:ext cx="94100" cy="18483"/>
            </a:xfrm>
            <a:custGeom>
              <a:avLst/>
              <a:gdLst/>
              <a:ahLst/>
              <a:cxnLst/>
              <a:rect l="l" t="t" r="r" b="b"/>
              <a:pathLst>
                <a:path w="1115" h="219" extrusionOk="0">
                  <a:moveTo>
                    <a:pt x="0" y="1"/>
                  </a:moveTo>
                  <a:lnTo>
                    <a:pt x="0" y="219"/>
                  </a:lnTo>
                  <a:lnTo>
                    <a:pt x="1115" y="219"/>
                  </a:lnTo>
                  <a:lnTo>
                    <a:pt x="1115" y="1"/>
                  </a:ln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21"/>
            <p:cNvSpPr/>
            <p:nvPr/>
          </p:nvSpPr>
          <p:spPr>
            <a:xfrm>
              <a:off x="3063425" y="3009318"/>
              <a:ext cx="334795" cy="485356"/>
            </a:xfrm>
            <a:custGeom>
              <a:avLst/>
              <a:gdLst/>
              <a:ahLst/>
              <a:cxnLst/>
              <a:rect l="l" t="t" r="r" b="b"/>
              <a:pathLst>
                <a:path w="3967" h="5751" extrusionOk="0">
                  <a:moveTo>
                    <a:pt x="1980" y="1"/>
                  </a:moveTo>
                  <a:cubicBezTo>
                    <a:pt x="0" y="1"/>
                    <a:pt x="111" y="2696"/>
                    <a:pt x="116" y="3435"/>
                  </a:cubicBezTo>
                  <a:cubicBezTo>
                    <a:pt x="127" y="4180"/>
                    <a:pt x="780" y="4367"/>
                    <a:pt x="942" y="4636"/>
                  </a:cubicBezTo>
                  <a:cubicBezTo>
                    <a:pt x="1013" y="4752"/>
                    <a:pt x="1028" y="4985"/>
                    <a:pt x="1018" y="5208"/>
                  </a:cubicBezTo>
                  <a:cubicBezTo>
                    <a:pt x="1008" y="5502"/>
                    <a:pt x="1241" y="5750"/>
                    <a:pt x="1535" y="5750"/>
                  </a:cubicBezTo>
                  <a:cubicBezTo>
                    <a:pt x="1818" y="5750"/>
                    <a:pt x="2046" y="5517"/>
                    <a:pt x="2051" y="5229"/>
                  </a:cubicBezTo>
                  <a:cubicBezTo>
                    <a:pt x="2057" y="4925"/>
                    <a:pt x="2133" y="4641"/>
                    <a:pt x="2644" y="4438"/>
                  </a:cubicBezTo>
                  <a:cubicBezTo>
                    <a:pt x="3743" y="3998"/>
                    <a:pt x="3966" y="11"/>
                    <a:pt x="1986" y="1"/>
                  </a:cubicBezTo>
                  <a:cubicBezTo>
                    <a:pt x="1984" y="1"/>
                    <a:pt x="1982" y="1"/>
                    <a:pt x="1980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6" name="Google Shape;776;p21"/>
            <p:cNvSpPr/>
            <p:nvPr/>
          </p:nvSpPr>
          <p:spPr>
            <a:xfrm>
              <a:off x="3102669" y="3395420"/>
              <a:ext cx="182209" cy="90556"/>
            </a:xfrm>
            <a:custGeom>
              <a:avLst/>
              <a:gdLst/>
              <a:ahLst/>
              <a:cxnLst/>
              <a:rect l="l" t="t" r="r" b="b"/>
              <a:pathLst>
                <a:path w="2159" h="1073" extrusionOk="0">
                  <a:moveTo>
                    <a:pt x="977" y="1"/>
                  </a:moveTo>
                  <a:cubicBezTo>
                    <a:pt x="894" y="1"/>
                    <a:pt x="812" y="5"/>
                    <a:pt x="730" y="15"/>
                  </a:cubicBezTo>
                  <a:cubicBezTo>
                    <a:pt x="472" y="46"/>
                    <a:pt x="1" y="228"/>
                    <a:pt x="117" y="573"/>
                  </a:cubicBezTo>
                  <a:cubicBezTo>
                    <a:pt x="204" y="826"/>
                    <a:pt x="690" y="1039"/>
                    <a:pt x="928" y="1064"/>
                  </a:cubicBezTo>
                  <a:cubicBezTo>
                    <a:pt x="975" y="1070"/>
                    <a:pt x="1023" y="1073"/>
                    <a:pt x="1071" y="1073"/>
                  </a:cubicBezTo>
                  <a:cubicBezTo>
                    <a:pt x="1303" y="1073"/>
                    <a:pt x="1535" y="1006"/>
                    <a:pt x="1754" y="922"/>
                  </a:cubicBezTo>
                  <a:cubicBezTo>
                    <a:pt x="1855" y="882"/>
                    <a:pt x="1951" y="841"/>
                    <a:pt x="2032" y="770"/>
                  </a:cubicBezTo>
                  <a:cubicBezTo>
                    <a:pt x="2108" y="694"/>
                    <a:pt x="2159" y="588"/>
                    <a:pt x="2144" y="486"/>
                  </a:cubicBezTo>
                  <a:cubicBezTo>
                    <a:pt x="2118" y="339"/>
                    <a:pt x="1982" y="248"/>
                    <a:pt x="1850" y="193"/>
                  </a:cubicBezTo>
                  <a:cubicBezTo>
                    <a:pt x="1576" y="65"/>
                    <a:pt x="1276" y="1"/>
                    <a:pt x="9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21"/>
            <p:cNvSpPr/>
            <p:nvPr/>
          </p:nvSpPr>
          <p:spPr>
            <a:xfrm>
              <a:off x="2697825" y="3428334"/>
              <a:ext cx="994933" cy="701576"/>
            </a:xfrm>
            <a:custGeom>
              <a:avLst/>
              <a:gdLst/>
              <a:ahLst/>
              <a:cxnLst/>
              <a:rect l="l" t="t" r="r" b="b"/>
              <a:pathLst>
                <a:path w="11789" h="8313" extrusionOk="0">
                  <a:moveTo>
                    <a:pt x="5887" y="0"/>
                  </a:moveTo>
                  <a:lnTo>
                    <a:pt x="5887" y="5"/>
                  </a:lnTo>
                  <a:cubicBezTo>
                    <a:pt x="4448" y="81"/>
                    <a:pt x="2544" y="851"/>
                    <a:pt x="2336" y="993"/>
                  </a:cubicBezTo>
                  <a:cubicBezTo>
                    <a:pt x="2128" y="1140"/>
                    <a:pt x="188" y="5137"/>
                    <a:pt x="92" y="5765"/>
                  </a:cubicBezTo>
                  <a:cubicBezTo>
                    <a:pt x="1" y="6393"/>
                    <a:pt x="3521" y="8313"/>
                    <a:pt x="3521" y="8313"/>
                  </a:cubicBezTo>
                  <a:lnTo>
                    <a:pt x="8268" y="8313"/>
                  </a:lnTo>
                  <a:cubicBezTo>
                    <a:pt x="8268" y="8313"/>
                    <a:pt x="11788" y="6393"/>
                    <a:pt x="11697" y="5765"/>
                  </a:cubicBezTo>
                  <a:cubicBezTo>
                    <a:pt x="11601" y="5137"/>
                    <a:pt x="9661" y="1140"/>
                    <a:pt x="9453" y="993"/>
                  </a:cubicBezTo>
                  <a:cubicBezTo>
                    <a:pt x="9246" y="851"/>
                    <a:pt x="7341" y="81"/>
                    <a:pt x="5902" y="5"/>
                  </a:cubicBezTo>
                  <a:lnTo>
                    <a:pt x="5902" y="0"/>
                  </a:lnTo>
                  <a:cubicBezTo>
                    <a:pt x="5897" y="5"/>
                    <a:pt x="5897" y="5"/>
                    <a:pt x="5892" y="5"/>
                  </a:cubicBezTo>
                  <a:cubicBezTo>
                    <a:pt x="5892" y="5"/>
                    <a:pt x="5892" y="5"/>
                    <a:pt x="5887" y="0"/>
                  </a:cubicBez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21"/>
            <p:cNvSpPr/>
            <p:nvPr/>
          </p:nvSpPr>
          <p:spPr>
            <a:xfrm>
              <a:off x="3331464" y="3228236"/>
              <a:ext cx="64140" cy="74436"/>
            </a:xfrm>
            <a:custGeom>
              <a:avLst/>
              <a:gdLst/>
              <a:ahLst/>
              <a:cxnLst/>
              <a:rect l="l" t="t" r="r" b="b"/>
              <a:pathLst>
                <a:path w="760" h="882" extrusionOk="0">
                  <a:moveTo>
                    <a:pt x="380" y="0"/>
                  </a:moveTo>
                  <a:cubicBezTo>
                    <a:pt x="167" y="0"/>
                    <a:pt x="0" y="198"/>
                    <a:pt x="0" y="441"/>
                  </a:cubicBezTo>
                  <a:cubicBezTo>
                    <a:pt x="0" y="684"/>
                    <a:pt x="167" y="882"/>
                    <a:pt x="380" y="882"/>
                  </a:cubicBezTo>
                  <a:cubicBezTo>
                    <a:pt x="588" y="882"/>
                    <a:pt x="760" y="684"/>
                    <a:pt x="760" y="441"/>
                  </a:cubicBezTo>
                  <a:cubicBezTo>
                    <a:pt x="760" y="198"/>
                    <a:pt x="588" y="0"/>
                    <a:pt x="380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21"/>
            <p:cNvSpPr/>
            <p:nvPr/>
          </p:nvSpPr>
          <p:spPr>
            <a:xfrm>
              <a:off x="3030849" y="3199626"/>
              <a:ext cx="64647" cy="74436"/>
            </a:xfrm>
            <a:custGeom>
              <a:avLst/>
              <a:gdLst/>
              <a:ahLst/>
              <a:cxnLst/>
              <a:rect l="l" t="t" r="r" b="b"/>
              <a:pathLst>
                <a:path w="766" h="882" extrusionOk="0">
                  <a:moveTo>
                    <a:pt x="386" y="0"/>
                  </a:moveTo>
                  <a:cubicBezTo>
                    <a:pt x="173" y="0"/>
                    <a:pt x="1" y="198"/>
                    <a:pt x="1" y="441"/>
                  </a:cubicBezTo>
                  <a:cubicBezTo>
                    <a:pt x="1" y="684"/>
                    <a:pt x="173" y="881"/>
                    <a:pt x="386" y="881"/>
                  </a:cubicBezTo>
                  <a:cubicBezTo>
                    <a:pt x="594" y="881"/>
                    <a:pt x="766" y="684"/>
                    <a:pt x="766" y="441"/>
                  </a:cubicBezTo>
                  <a:cubicBezTo>
                    <a:pt x="766" y="198"/>
                    <a:pt x="594" y="0"/>
                    <a:pt x="386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21"/>
            <p:cNvSpPr/>
            <p:nvPr/>
          </p:nvSpPr>
          <p:spPr>
            <a:xfrm>
              <a:off x="2997091" y="2941381"/>
              <a:ext cx="424169" cy="434803"/>
            </a:xfrm>
            <a:custGeom>
              <a:avLst/>
              <a:gdLst/>
              <a:ahLst/>
              <a:cxnLst/>
              <a:rect l="l" t="t" r="r" b="b"/>
              <a:pathLst>
                <a:path w="5026" h="5152" extrusionOk="0">
                  <a:moveTo>
                    <a:pt x="1095" y="0"/>
                  </a:moveTo>
                  <a:cubicBezTo>
                    <a:pt x="1039" y="406"/>
                    <a:pt x="1206" y="821"/>
                    <a:pt x="1525" y="1069"/>
                  </a:cubicBezTo>
                  <a:cubicBezTo>
                    <a:pt x="1105" y="877"/>
                    <a:pt x="669" y="689"/>
                    <a:pt x="244" y="497"/>
                  </a:cubicBezTo>
                  <a:lnTo>
                    <a:pt x="244" y="497"/>
                  </a:lnTo>
                  <a:cubicBezTo>
                    <a:pt x="1" y="1074"/>
                    <a:pt x="183" y="1824"/>
                    <a:pt x="644" y="2245"/>
                  </a:cubicBezTo>
                  <a:cubicBezTo>
                    <a:pt x="700" y="2295"/>
                    <a:pt x="755" y="2336"/>
                    <a:pt x="811" y="2376"/>
                  </a:cubicBezTo>
                  <a:cubicBezTo>
                    <a:pt x="715" y="3465"/>
                    <a:pt x="1135" y="4747"/>
                    <a:pt x="1870" y="5076"/>
                  </a:cubicBezTo>
                  <a:cubicBezTo>
                    <a:pt x="1870" y="5076"/>
                    <a:pt x="2156" y="5151"/>
                    <a:pt x="2480" y="5151"/>
                  </a:cubicBezTo>
                  <a:cubicBezTo>
                    <a:pt x="2608" y="5151"/>
                    <a:pt x="2743" y="5140"/>
                    <a:pt x="2868" y="5107"/>
                  </a:cubicBezTo>
                  <a:cubicBezTo>
                    <a:pt x="2868" y="5107"/>
                    <a:pt x="3896" y="4742"/>
                    <a:pt x="4241" y="3501"/>
                  </a:cubicBezTo>
                  <a:cubicBezTo>
                    <a:pt x="4347" y="3121"/>
                    <a:pt x="4413" y="2817"/>
                    <a:pt x="4448" y="2574"/>
                  </a:cubicBezTo>
                  <a:cubicBezTo>
                    <a:pt x="4691" y="2472"/>
                    <a:pt x="4879" y="2275"/>
                    <a:pt x="5026" y="2042"/>
                  </a:cubicBezTo>
                  <a:cubicBezTo>
                    <a:pt x="4899" y="2001"/>
                    <a:pt x="4793" y="1951"/>
                    <a:pt x="4666" y="1910"/>
                  </a:cubicBezTo>
                  <a:cubicBezTo>
                    <a:pt x="4818" y="1794"/>
                    <a:pt x="4874" y="1571"/>
                    <a:pt x="4803" y="1393"/>
                  </a:cubicBezTo>
                  <a:cubicBezTo>
                    <a:pt x="4736" y="1225"/>
                    <a:pt x="4513" y="1093"/>
                    <a:pt x="4326" y="1093"/>
                  </a:cubicBezTo>
                  <a:cubicBezTo>
                    <a:pt x="4316" y="1093"/>
                    <a:pt x="4306" y="1094"/>
                    <a:pt x="4296" y="1095"/>
                  </a:cubicBezTo>
                  <a:cubicBezTo>
                    <a:pt x="4129" y="730"/>
                    <a:pt x="3780" y="446"/>
                    <a:pt x="3385" y="365"/>
                  </a:cubicBezTo>
                  <a:cubicBezTo>
                    <a:pt x="3298" y="346"/>
                    <a:pt x="3209" y="337"/>
                    <a:pt x="3121" y="337"/>
                  </a:cubicBezTo>
                  <a:cubicBezTo>
                    <a:pt x="2805" y="337"/>
                    <a:pt x="2487" y="453"/>
                    <a:pt x="2250" y="659"/>
                  </a:cubicBezTo>
                  <a:cubicBezTo>
                    <a:pt x="1860" y="441"/>
                    <a:pt x="1485" y="223"/>
                    <a:pt x="1095" y="0"/>
                  </a:cubicBez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21"/>
            <p:cNvSpPr/>
            <p:nvPr/>
          </p:nvSpPr>
          <p:spPr>
            <a:xfrm>
              <a:off x="2384888" y="3244439"/>
              <a:ext cx="184403" cy="236053"/>
            </a:xfrm>
            <a:custGeom>
              <a:avLst/>
              <a:gdLst/>
              <a:ahLst/>
              <a:cxnLst/>
              <a:rect l="l" t="t" r="r" b="b"/>
              <a:pathLst>
                <a:path w="2185" h="2797" extrusionOk="0">
                  <a:moveTo>
                    <a:pt x="2159" y="1"/>
                  </a:moveTo>
                  <a:lnTo>
                    <a:pt x="1" y="2240"/>
                  </a:lnTo>
                  <a:cubicBezTo>
                    <a:pt x="1" y="2240"/>
                    <a:pt x="212" y="2797"/>
                    <a:pt x="730" y="2797"/>
                  </a:cubicBezTo>
                  <a:cubicBezTo>
                    <a:pt x="849" y="2797"/>
                    <a:pt x="984" y="2768"/>
                    <a:pt x="1135" y="2696"/>
                  </a:cubicBezTo>
                  <a:cubicBezTo>
                    <a:pt x="1946" y="2306"/>
                    <a:pt x="2184" y="1065"/>
                    <a:pt x="2159" y="1"/>
                  </a:cubicBezTo>
                  <a:close/>
                </a:path>
              </a:pathLst>
            </a:custGeom>
            <a:solidFill>
              <a:srgbClr val="083D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2" name="Google Shape;782;p21"/>
            <p:cNvSpPr/>
            <p:nvPr/>
          </p:nvSpPr>
          <p:spPr>
            <a:xfrm>
              <a:off x="2013380" y="3452217"/>
              <a:ext cx="743098" cy="824370"/>
            </a:xfrm>
            <a:custGeom>
              <a:avLst/>
              <a:gdLst/>
              <a:ahLst/>
              <a:cxnLst/>
              <a:rect l="l" t="t" r="r" b="b"/>
              <a:pathLst>
                <a:path w="8805" h="9768" extrusionOk="0">
                  <a:moveTo>
                    <a:pt x="4127" y="0"/>
                  </a:moveTo>
                  <a:cubicBezTo>
                    <a:pt x="4006" y="0"/>
                    <a:pt x="3901" y="2"/>
                    <a:pt x="3815" y="6"/>
                  </a:cubicBezTo>
                  <a:cubicBezTo>
                    <a:pt x="3339" y="31"/>
                    <a:pt x="1460" y="87"/>
                    <a:pt x="887" y="700"/>
                  </a:cubicBezTo>
                  <a:cubicBezTo>
                    <a:pt x="315" y="1313"/>
                    <a:pt x="1" y="6054"/>
                    <a:pt x="219" y="6708"/>
                  </a:cubicBezTo>
                  <a:cubicBezTo>
                    <a:pt x="334" y="7055"/>
                    <a:pt x="606" y="7323"/>
                    <a:pt x="921" y="7323"/>
                  </a:cubicBezTo>
                  <a:cubicBezTo>
                    <a:pt x="1199" y="7323"/>
                    <a:pt x="1511" y="7114"/>
                    <a:pt x="1779" y="6566"/>
                  </a:cubicBezTo>
                  <a:lnTo>
                    <a:pt x="2605" y="9767"/>
                  </a:lnTo>
                  <a:lnTo>
                    <a:pt x="8440" y="8779"/>
                  </a:lnTo>
                  <a:lnTo>
                    <a:pt x="7366" y="6388"/>
                  </a:lnTo>
                  <a:lnTo>
                    <a:pt x="7366" y="6388"/>
                  </a:lnTo>
                  <a:cubicBezTo>
                    <a:pt x="7562" y="6472"/>
                    <a:pt x="7775" y="6536"/>
                    <a:pt x="7965" y="6536"/>
                  </a:cubicBezTo>
                  <a:cubicBezTo>
                    <a:pt x="8099" y="6536"/>
                    <a:pt x="8222" y="6504"/>
                    <a:pt x="8318" y="6424"/>
                  </a:cubicBezTo>
                  <a:cubicBezTo>
                    <a:pt x="8805" y="6029"/>
                    <a:pt x="8030" y="558"/>
                    <a:pt x="7310" y="284"/>
                  </a:cubicBezTo>
                  <a:cubicBezTo>
                    <a:pt x="7170" y="126"/>
                    <a:pt x="5129" y="0"/>
                    <a:pt x="4127" y="0"/>
                  </a:cubicBezTo>
                  <a:close/>
                </a:path>
              </a:pathLst>
            </a:custGeom>
            <a:solidFill>
              <a:srgbClr val="FFCC3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21"/>
            <p:cNvSpPr/>
            <p:nvPr/>
          </p:nvSpPr>
          <p:spPr>
            <a:xfrm>
              <a:off x="2188078" y="2997249"/>
              <a:ext cx="366190" cy="501981"/>
            </a:xfrm>
            <a:custGeom>
              <a:avLst/>
              <a:gdLst/>
              <a:ahLst/>
              <a:cxnLst/>
              <a:rect l="l" t="t" r="r" b="b"/>
              <a:pathLst>
                <a:path w="4339" h="5948" extrusionOk="0">
                  <a:moveTo>
                    <a:pt x="2129" y="0"/>
                  </a:moveTo>
                  <a:cubicBezTo>
                    <a:pt x="268" y="0"/>
                    <a:pt x="0" y="3866"/>
                    <a:pt x="1026" y="4450"/>
                  </a:cubicBezTo>
                  <a:cubicBezTo>
                    <a:pt x="1522" y="4728"/>
                    <a:pt x="1563" y="5027"/>
                    <a:pt x="1522" y="5341"/>
                  </a:cubicBezTo>
                  <a:cubicBezTo>
                    <a:pt x="1487" y="5635"/>
                    <a:pt x="1689" y="5903"/>
                    <a:pt x="1978" y="5944"/>
                  </a:cubicBezTo>
                  <a:cubicBezTo>
                    <a:pt x="2000" y="5947"/>
                    <a:pt x="2022" y="5948"/>
                    <a:pt x="2043" y="5948"/>
                  </a:cubicBezTo>
                  <a:cubicBezTo>
                    <a:pt x="2319" y="5948"/>
                    <a:pt x="2553" y="5740"/>
                    <a:pt x="2581" y="5458"/>
                  </a:cubicBezTo>
                  <a:cubicBezTo>
                    <a:pt x="2601" y="5230"/>
                    <a:pt x="2647" y="4997"/>
                    <a:pt x="2738" y="4885"/>
                  </a:cubicBezTo>
                  <a:cubicBezTo>
                    <a:pt x="2941" y="4632"/>
                    <a:pt x="3635" y="4531"/>
                    <a:pt x="3746" y="3771"/>
                  </a:cubicBezTo>
                  <a:cubicBezTo>
                    <a:pt x="3852" y="3016"/>
                    <a:pt x="4339" y="276"/>
                    <a:pt x="2313" y="12"/>
                  </a:cubicBezTo>
                  <a:cubicBezTo>
                    <a:pt x="2250" y="4"/>
                    <a:pt x="2188" y="0"/>
                    <a:pt x="2129" y="0"/>
                  </a:cubicBezTo>
                  <a:close/>
                </a:path>
              </a:pathLst>
            </a:custGeom>
            <a:solidFill>
              <a:srgbClr val="F39E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21"/>
            <p:cNvSpPr/>
            <p:nvPr/>
          </p:nvSpPr>
          <p:spPr>
            <a:xfrm>
              <a:off x="2176685" y="3203171"/>
              <a:ext cx="71483" cy="76293"/>
            </a:xfrm>
            <a:custGeom>
              <a:avLst/>
              <a:gdLst/>
              <a:ahLst/>
              <a:cxnLst/>
              <a:rect l="l" t="t" r="r" b="b"/>
              <a:pathLst>
                <a:path w="847" h="904" extrusionOk="0">
                  <a:moveTo>
                    <a:pt x="434" y="0"/>
                  </a:moveTo>
                  <a:cubicBezTo>
                    <a:pt x="240" y="0"/>
                    <a:pt x="64" y="169"/>
                    <a:pt x="36" y="399"/>
                  </a:cubicBezTo>
                  <a:cubicBezTo>
                    <a:pt x="1" y="647"/>
                    <a:pt x="148" y="870"/>
                    <a:pt x="366" y="900"/>
                  </a:cubicBezTo>
                  <a:cubicBezTo>
                    <a:pt x="382" y="903"/>
                    <a:pt x="397" y="904"/>
                    <a:pt x="413" y="904"/>
                  </a:cubicBezTo>
                  <a:cubicBezTo>
                    <a:pt x="608" y="904"/>
                    <a:pt x="783" y="735"/>
                    <a:pt x="811" y="505"/>
                  </a:cubicBezTo>
                  <a:cubicBezTo>
                    <a:pt x="847" y="257"/>
                    <a:pt x="700" y="29"/>
                    <a:pt x="482" y="4"/>
                  </a:cubicBezTo>
                  <a:cubicBezTo>
                    <a:pt x="466" y="1"/>
                    <a:pt x="450" y="0"/>
                    <a:pt x="434" y="0"/>
                  </a:cubicBezTo>
                  <a:close/>
                </a:path>
              </a:pathLst>
            </a:custGeom>
            <a:solidFill>
              <a:srgbClr val="F39E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21"/>
            <p:cNvSpPr/>
            <p:nvPr/>
          </p:nvSpPr>
          <p:spPr>
            <a:xfrm>
              <a:off x="2487512" y="3214817"/>
              <a:ext cx="71061" cy="76631"/>
            </a:xfrm>
            <a:custGeom>
              <a:avLst/>
              <a:gdLst/>
              <a:ahLst/>
              <a:cxnLst/>
              <a:rect l="l" t="t" r="r" b="b"/>
              <a:pathLst>
                <a:path w="842" h="908" extrusionOk="0">
                  <a:moveTo>
                    <a:pt x="440" y="0"/>
                  </a:moveTo>
                  <a:cubicBezTo>
                    <a:pt x="239" y="0"/>
                    <a:pt x="64" y="170"/>
                    <a:pt x="31" y="403"/>
                  </a:cubicBezTo>
                  <a:cubicBezTo>
                    <a:pt x="1" y="651"/>
                    <a:pt x="147" y="874"/>
                    <a:pt x="360" y="904"/>
                  </a:cubicBezTo>
                  <a:cubicBezTo>
                    <a:pt x="376" y="906"/>
                    <a:pt x="391" y="907"/>
                    <a:pt x="407" y="907"/>
                  </a:cubicBezTo>
                  <a:cubicBezTo>
                    <a:pt x="602" y="907"/>
                    <a:pt x="778" y="734"/>
                    <a:pt x="811" y="504"/>
                  </a:cubicBezTo>
                  <a:cubicBezTo>
                    <a:pt x="841" y="256"/>
                    <a:pt x="695" y="33"/>
                    <a:pt x="482" y="2"/>
                  </a:cubicBezTo>
                  <a:cubicBezTo>
                    <a:pt x="468" y="1"/>
                    <a:pt x="454" y="0"/>
                    <a:pt x="440" y="0"/>
                  </a:cubicBezTo>
                  <a:close/>
                </a:path>
              </a:pathLst>
            </a:custGeom>
            <a:solidFill>
              <a:srgbClr val="F39E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21"/>
            <p:cNvSpPr/>
            <p:nvPr/>
          </p:nvSpPr>
          <p:spPr>
            <a:xfrm>
              <a:off x="2499496" y="3239798"/>
              <a:ext cx="41522" cy="24897"/>
            </a:xfrm>
            <a:custGeom>
              <a:avLst/>
              <a:gdLst/>
              <a:ahLst/>
              <a:cxnLst/>
              <a:rect l="l" t="t" r="r" b="b"/>
              <a:pathLst>
                <a:path w="492" h="295" extrusionOk="0">
                  <a:moveTo>
                    <a:pt x="382" y="1"/>
                  </a:moveTo>
                  <a:cubicBezTo>
                    <a:pt x="234" y="1"/>
                    <a:pt x="87" y="83"/>
                    <a:pt x="16" y="213"/>
                  </a:cubicBezTo>
                  <a:cubicBezTo>
                    <a:pt x="0" y="238"/>
                    <a:pt x="10" y="274"/>
                    <a:pt x="36" y="289"/>
                  </a:cubicBezTo>
                  <a:cubicBezTo>
                    <a:pt x="46" y="294"/>
                    <a:pt x="56" y="294"/>
                    <a:pt x="61" y="294"/>
                  </a:cubicBezTo>
                  <a:cubicBezTo>
                    <a:pt x="81" y="294"/>
                    <a:pt x="102" y="284"/>
                    <a:pt x="112" y="269"/>
                  </a:cubicBezTo>
                  <a:cubicBezTo>
                    <a:pt x="167" y="173"/>
                    <a:pt x="280" y="110"/>
                    <a:pt x="391" y="110"/>
                  </a:cubicBezTo>
                  <a:cubicBezTo>
                    <a:pt x="402" y="110"/>
                    <a:pt x="414" y="110"/>
                    <a:pt x="426" y="112"/>
                  </a:cubicBezTo>
                  <a:cubicBezTo>
                    <a:pt x="429" y="112"/>
                    <a:pt x="432" y="112"/>
                    <a:pt x="435" y="112"/>
                  </a:cubicBezTo>
                  <a:cubicBezTo>
                    <a:pt x="461" y="112"/>
                    <a:pt x="482" y="93"/>
                    <a:pt x="487" y="66"/>
                  </a:cubicBezTo>
                  <a:cubicBezTo>
                    <a:pt x="492" y="36"/>
                    <a:pt x="471" y="10"/>
                    <a:pt x="441" y="5"/>
                  </a:cubicBezTo>
                  <a:cubicBezTo>
                    <a:pt x="422" y="2"/>
                    <a:pt x="402" y="1"/>
                    <a:pt x="382" y="1"/>
                  </a:cubicBezTo>
                  <a:close/>
                </a:path>
              </a:pathLst>
            </a:custGeom>
            <a:solidFill>
              <a:srgbClr val="F08F7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21"/>
            <p:cNvSpPr/>
            <p:nvPr/>
          </p:nvSpPr>
          <p:spPr>
            <a:xfrm>
              <a:off x="2192551" y="3229586"/>
              <a:ext cx="35530" cy="31226"/>
            </a:xfrm>
            <a:custGeom>
              <a:avLst/>
              <a:gdLst/>
              <a:ahLst/>
              <a:cxnLst/>
              <a:rect l="l" t="t" r="r" b="b"/>
              <a:pathLst>
                <a:path w="421" h="370" extrusionOk="0">
                  <a:moveTo>
                    <a:pt x="176" y="0"/>
                  </a:moveTo>
                  <a:cubicBezTo>
                    <a:pt x="120" y="0"/>
                    <a:pt x="63" y="20"/>
                    <a:pt x="21" y="60"/>
                  </a:cubicBezTo>
                  <a:cubicBezTo>
                    <a:pt x="0" y="81"/>
                    <a:pt x="0" y="116"/>
                    <a:pt x="21" y="136"/>
                  </a:cubicBezTo>
                  <a:cubicBezTo>
                    <a:pt x="31" y="150"/>
                    <a:pt x="46" y="156"/>
                    <a:pt x="61" y="156"/>
                  </a:cubicBezTo>
                  <a:cubicBezTo>
                    <a:pt x="74" y="156"/>
                    <a:pt x="87" y="151"/>
                    <a:pt x="97" y="141"/>
                  </a:cubicBezTo>
                  <a:cubicBezTo>
                    <a:pt x="117" y="121"/>
                    <a:pt x="147" y="110"/>
                    <a:pt x="175" y="110"/>
                  </a:cubicBezTo>
                  <a:cubicBezTo>
                    <a:pt x="202" y="110"/>
                    <a:pt x="229" y="119"/>
                    <a:pt x="248" y="136"/>
                  </a:cubicBezTo>
                  <a:cubicBezTo>
                    <a:pt x="289" y="172"/>
                    <a:pt x="299" y="238"/>
                    <a:pt x="269" y="283"/>
                  </a:cubicBezTo>
                  <a:cubicBezTo>
                    <a:pt x="254" y="309"/>
                    <a:pt x="259" y="344"/>
                    <a:pt x="284" y="359"/>
                  </a:cubicBezTo>
                  <a:cubicBezTo>
                    <a:pt x="294" y="364"/>
                    <a:pt x="304" y="369"/>
                    <a:pt x="314" y="369"/>
                  </a:cubicBezTo>
                  <a:cubicBezTo>
                    <a:pt x="335" y="369"/>
                    <a:pt x="350" y="359"/>
                    <a:pt x="360" y="344"/>
                  </a:cubicBezTo>
                  <a:cubicBezTo>
                    <a:pt x="421" y="253"/>
                    <a:pt x="406" y="121"/>
                    <a:pt x="319" y="50"/>
                  </a:cubicBezTo>
                  <a:cubicBezTo>
                    <a:pt x="279" y="17"/>
                    <a:pt x="227" y="0"/>
                    <a:pt x="176" y="0"/>
                  </a:cubicBezTo>
                  <a:close/>
                </a:path>
              </a:pathLst>
            </a:custGeom>
            <a:solidFill>
              <a:srgbClr val="F08F7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21"/>
            <p:cNvSpPr/>
            <p:nvPr/>
          </p:nvSpPr>
          <p:spPr>
            <a:xfrm>
              <a:off x="2303278" y="3417869"/>
              <a:ext cx="119757" cy="94100"/>
            </a:xfrm>
            <a:custGeom>
              <a:avLst/>
              <a:gdLst/>
              <a:ahLst/>
              <a:cxnLst/>
              <a:rect l="l" t="t" r="r" b="b"/>
              <a:pathLst>
                <a:path w="1419" h="1115" extrusionOk="0">
                  <a:moveTo>
                    <a:pt x="372" y="1"/>
                  </a:moveTo>
                  <a:cubicBezTo>
                    <a:pt x="211" y="1"/>
                    <a:pt x="88" y="9"/>
                    <a:pt x="66" y="28"/>
                  </a:cubicBezTo>
                  <a:cubicBezTo>
                    <a:pt x="0" y="89"/>
                    <a:pt x="10" y="798"/>
                    <a:pt x="10" y="798"/>
                  </a:cubicBezTo>
                  <a:cubicBezTo>
                    <a:pt x="218" y="1047"/>
                    <a:pt x="508" y="1114"/>
                    <a:pt x="760" y="1114"/>
                  </a:cubicBezTo>
                  <a:cubicBezTo>
                    <a:pt x="1049" y="1114"/>
                    <a:pt x="1287" y="1026"/>
                    <a:pt x="1287" y="1026"/>
                  </a:cubicBezTo>
                  <a:cubicBezTo>
                    <a:pt x="1287" y="1026"/>
                    <a:pt x="1419" y="220"/>
                    <a:pt x="1343" y="114"/>
                  </a:cubicBezTo>
                  <a:cubicBezTo>
                    <a:pt x="1290" y="44"/>
                    <a:pt x="733" y="1"/>
                    <a:pt x="372" y="1"/>
                  </a:cubicBezTo>
                  <a:close/>
                </a:path>
              </a:pathLst>
            </a:custGeom>
            <a:solidFill>
              <a:srgbClr val="72FFB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9" name="Google Shape;789;p21"/>
            <p:cNvSpPr/>
            <p:nvPr/>
          </p:nvSpPr>
          <p:spPr>
            <a:xfrm>
              <a:off x="2156599" y="2989570"/>
              <a:ext cx="415223" cy="357160"/>
            </a:xfrm>
            <a:custGeom>
              <a:avLst/>
              <a:gdLst/>
              <a:ahLst/>
              <a:cxnLst/>
              <a:rect l="l" t="t" r="r" b="b"/>
              <a:pathLst>
                <a:path w="4920" h="4232" extrusionOk="0">
                  <a:moveTo>
                    <a:pt x="2628" y="1"/>
                  </a:moveTo>
                  <a:cubicBezTo>
                    <a:pt x="1040" y="1"/>
                    <a:pt x="214" y="2256"/>
                    <a:pt x="214" y="2256"/>
                  </a:cubicBezTo>
                  <a:cubicBezTo>
                    <a:pt x="214" y="2256"/>
                    <a:pt x="1" y="2970"/>
                    <a:pt x="264" y="3376"/>
                  </a:cubicBezTo>
                  <a:cubicBezTo>
                    <a:pt x="378" y="3553"/>
                    <a:pt x="506" y="3604"/>
                    <a:pt x="613" y="3604"/>
                  </a:cubicBezTo>
                  <a:cubicBezTo>
                    <a:pt x="754" y="3604"/>
                    <a:pt x="862" y="3517"/>
                    <a:pt x="862" y="3517"/>
                  </a:cubicBezTo>
                  <a:cubicBezTo>
                    <a:pt x="1272" y="3452"/>
                    <a:pt x="1804" y="2565"/>
                    <a:pt x="2042" y="2210"/>
                  </a:cubicBezTo>
                  <a:cubicBezTo>
                    <a:pt x="2285" y="1861"/>
                    <a:pt x="2589" y="1299"/>
                    <a:pt x="2772" y="914"/>
                  </a:cubicBezTo>
                  <a:cubicBezTo>
                    <a:pt x="2853" y="1851"/>
                    <a:pt x="4246" y="1831"/>
                    <a:pt x="3998" y="4232"/>
                  </a:cubicBezTo>
                  <a:cubicBezTo>
                    <a:pt x="3998" y="4232"/>
                    <a:pt x="4919" y="3553"/>
                    <a:pt x="4864" y="2889"/>
                  </a:cubicBezTo>
                  <a:cubicBezTo>
                    <a:pt x="4813" y="2231"/>
                    <a:pt x="4448" y="149"/>
                    <a:pt x="2772" y="7"/>
                  </a:cubicBezTo>
                  <a:cubicBezTo>
                    <a:pt x="2723" y="3"/>
                    <a:pt x="2675" y="1"/>
                    <a:pt x="2628" y="1"/>
                  </a:cubicBezTo>
                  <a:close/>
                </a:path>
              </a:pathLst>
            </a:custGeom>
            <a:solidFill>
              <a:srgbClr val="083D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0" name="Google Shape;790;p21"/>
            <p:cNvSpPr/>
            <p:nvPr/>
          </p:nvSpPr>
          <p:spPr>
            <a:xfrm>
              <a:off x="2056422" y="2979695"/>
              <a:ext cx="618447" cy="661488"/>
            </a:xfrm>
            <a:custGeom>
              <a:avLst/>
              <a:gdLst/>
              <a:ahLst/>
              <a:cxnLst/>
              <a:rect l="l" t="t" r="r" b="b"/>
              <a:pathLst>
                <a:path w="7328" h="7838" extrusionOk="0">
                  <a:moveTo>
                    <a:pt x="3750" y="0"/>
                  </a:moveTo>
                  <a:cubicBezTo>
                    <a:pt x="1527" y="0"/>
                    <a:pt x="0" y="5596"/>
                    <a:pt x="1132" y="6993"/>
                  </a:cubicBezTo>
                  <a:cubicBezTo>
                    <a:pt x="1626" y="7603"/>
                    <a:pt x="2344" y="7837"/>
                    <a:pt x="3052" y="7837"/>
                  </a:cubicBezTo>
                  <a:cubicBezTo>
                    <a:pt x="3984" y="7837"/>
                    <a:pt x="4898" y="7432"/>
                    <a:pt x="5260" y="6942"/>
                  </a:cubicBezTo>
                  <a:cubicBezTo>
                    <a:pt x="6086" y="5823"/>
                    <a:pt x="7327" y="205"/>
                    <a:pt x="3827" y="2"/>
                  </a:cubicBezTo>
                  <a:cubicBezTo>
                    <a:pt x="3801" y="1"/>
                    <a:pt x="3775" y="0"/>
                    <a:pt x="3750" y="0"/>
                  </a:cubicBezTo>
                  <a:close/>
                </a:path>
              </a:pathLst>
            </a:custGeom>
            <a:solidFill>
              <a:srgbClr val="3A101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21"/>
            <p:cNvSpPr/>
            <p:nvPr/>
          </p:nvSpPr>
          <p:spPr>
            <a:xfrm>
              <a:off x="1552160" y="3910983"/>
              <a:ext cx="209131" cy="787068"/>
            </a:xfrm>
            <a:custGeom>
              <a:avLst/>
              <a:gdLst/>
              <a:ahLst/>
              <a:cxnLst/>
              <a:rect l="l" t="t" r="r" b="b"/>
              <a:pathLst>
                <a:path w="2478" h="9326" extrusionOk="0">
                  <a:moveTo>
                    <a:pt x="811" y="0"/>
                  </a:moveTo>
                  <a:cubicBezTo>
                    <a:pt x="365" y="0"/>
                    <a:pt x="0" y="365"/>
                    <a:pt x="0" y="816"/>
                  </a:cubicBezTo>
                  <a:lnTo>
                    <a:pt x="0" y="9326"/>
                  </a:lnTo>
                  <a:lnTo>
                    <a:pt x="2477" y="9326"/>
                  </a:lnTo>
                  <a:lnTo>
                    <a:pt x="24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21"/>
            <p:cNvSpPr/>
            <p:nvPr/>
          </p:nvSpPr>
          <p:spPr>
            <a:xfrm>
              <a:off x="1700021" y="3910983"/>
              <a:ext cx="61271" cy="787068"/>
            </a:xfrm>
            <a:custGeom>
              <a:avLst/>
              <a:gdLst/>
              <a:ahLst/>
              <a:cxnLst/>
              <a:rect l="l" t="t" r="r" b="b"/>
              <a:pathLst>
                <a:path w="726" h="9326" extrusionOk="0">
                  <a:moveTo>
                    <a:pt x="1" y="0"/>
                  </a:moveTo>
                  <a:lnTo>
                    <a:pt x="1" y="9326"/>
                  </a:lnTo>
                  <a:lnTo>
                    <a:pt x="725" y="9326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21"/>
            <p:cNvSpPr/>
            <p:nvPr/>
          </p:nvSpPr>
          <p:spPr>
            <a:xfrm>
              <a:off x="2892778" y="3622777"/>
              <a:ext cx="976113" cy="1075277"/>
            </a:xfrm>
            <a:custGeom>
              <a:avLst/>
              <a:gdLst/>
              <a:ahLst/>
              <a:cxnLst/>
              <a:rect l="l" t="t" r="r" b="b"/>
              <a:pathLst>
                <a:path w="11566" h="12741" extrusionOk="0">
                  <a:moveTo>
                    <a:pt x="811" y="1"/>
                  </a:moveTo>
                  <a:cubicBezTo>
                    <a:pt x="360" y="1"/>
                    <a:pt x="1" y="366"/>
                    <a:pt x="1" y="817"/>
                  </a:cubicBezTo>
                  <a:lnTo>
                    <a:pt x="1" y="12741"/>
                  </a:lnTo>
                  <a:lnTo>
                    <a:pt x="11565" y="12741"/>
                  </a:lnTo>
                  <a:lnTo>
                    <a:pt x="11565" y="817"/>
                  </a:lnTo>
                  <a:cubicBezTo>
                    <a:pt x="11565" y="366"/>
                    <a:pt x="11201" y="1"/>
                    <a:pt x="107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4" name="Google Shape;794;p21"/>
            <p:cNvSpPr/>
            <p:nvPr/>
          </p:nvSpPr>
          <p:spPr>
            <a:xfrm>
              <a:off x="1916325" y="3622777"/>
              <a:ext cx="976535" cy="1075277"/>
            </a:xfrm>
            <a:custGeom>
              <a:avLst/>
              <a:gdLst/>
              <a:ahLst/>
              <a:cxnLst/>
              <a:rect l="l" t="t" r="r" b="b"/>
              <a:pathLst>
                <a:path w="11571" h="12741" extrusionOk="0">
                  <a:moveTo>
                    <a:pt x="816" y="1"/>
                  </a:moveTo>
                  <a:cubicBezTo>
                    <a:pt x="366" y="1"/>
                    <a:pt x="1" y="366"/>
                    <a:pt x="1" y="817"/>
                  </a:cubicBezTo>
                  <a:lnTo>
                    <a:pt x="1" y="12741"/>
                  </a:lnTo>
                  <a:lnTo>
                    <a:pt x="11571" y="12741"/>
                  </a:lnTo>
                  <a:lnTo>
                    <a:pt x="11571" y="817"/>
                  </a:lnTo>
                  <a:cubicBezTo>
                    <a:pt x="11571" y="366"/>
                    <a:pt x="11206" y="1"/>
                    <a:pt x="10755" y="1"/>
                  </a:cubicBezTo>
                  <a:close/>
                </a:path>
              </a:pathLst>
            </a:custGeom>
            <a:solidFill>
              <a:srgbClr val="72212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5" name="Google Shape;795;p21"/>
            <p:cNvSpPr/>
            <p:nvPr/>
          </p:nvSpPr>
          <p:spPr>
            <a:xfrm>
              <a:off x="2716645" y="3622777"/>
              <a:ext cx="976113" cy="1075277"/>
            </a:xfrm>
            <a:custGeom>
              <a:avLst/>
              <a:gdLst/>
              <a:ahLst/>
              <a:cxnLst/>
              <a:rect l="l" t="t" r="r" b="b"/>
              <a:pathLst>
                <a:path w="11566" h="12741" extrusionOk="0">
                  <a:moveTo>
                    <a:pt x="816" y="1"/>
                  </a:moveTo>
                  <a:cubicBezTo>
                    <a:pt x="365" y="1"/>
                    <a:pt x="1" y="366"/>
                    <a:pt x="1" y="817"/>
                  </a:cubicBezTo>
                  <a:lnTo>
                    <a:pt x="1" y="12741"/>
                  </a:lnTo>
                  <a:lnTo>
                    <a:pt x="11565" y="12741"/>
                  </a:lnTo>
                  <a:lnTo>
                    <a:pt x="11565" y="817"/>
                  </a:lnTo>
                  <a:cubicBezTo>
                    <a:pt x="11565" y="366"/>
                    <a:pt x="11201" y="1"/>
                    <a:pt x="107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6" name="Google Shape;796;p21"/>
            <p:cNvSpPr/>
            <p:nvPr/>
          </p:nvSpPr>
          <p:spPr>
            <a:xfrm>
              <a:off x="1740615" y="3622777"/>
              <a:ext cx="976113" cy="1075277"/>
            </a:xfrm>
            <a:custGeom>
              <a:avLst/>
              <a:gdLst/>
              <a:ahLst/>
              <a:cxnLst/>
              <a:rect l="l" t="t" r="r" b="b"/>
              <a:pathLst>
                <a:path w="11566" h="12741" extrusionOk="0">
                  <a:moveTo>
                    <a:pt x="817" y="1"/>
                  </a:moveTo>
                  <a:cubicBezTo>
                    <a:pt x="366" y="1"/>
                    <a:pt x="1" y="366"/>
                    <a:pt x="1" y="817"/>
                  </a:cubicBezTo>
                  <a:lnTo>
                    <a:pt x="1" y="12741"/>
                  </a:lnTo>
                  <a:lnTo>
                    <a:pt x="11566" y="12741"/>
                  </a:lnTo>
                  <a:lnTo>
                    <a:pt x="11566" y="817"/>
                  </a:lnTo>
                  <a:cubicBezTo>
                    <a:pt x="11566" y="366"/>
                    <a:pt x="11201" y="1"/>
                    <a:pt x="107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7" name="Google Shape;797;p21"/>
            <p:cNvSpPr/>
            <p:nvPr/>
          </p:nvSpPr>
          <p:spPr>
            <a:xfrm>
              <a:off x="2709387" y="3710463"/>
              <a:ext cx="14600" cy="974762"/>
            </a:xfrm>
            <a:custGeom>
              <a:avLst/>
              <a:gdLst/>
              <a:ahLst/>
              <a:cxnLst/>
              <a:rect l="l" t="t" r="r" b="b"/>
              <a:pathLst>
                <a:path w="173" h="11550" extrusionOk="0">
                  <a:moveTo>
                    <a:pt x="87" y="0"/>
                  </a:moveTo>
                  <a:cubicBezTo>
                    <a:pt x="41" y="0"/>
                    <a:pt x="1" y="36"/>
                    <a:pt x="1" y="81"/>
                  </a:cubicBezTo>
                  <a:lnTo>
                    <a:pt x="1" y="11464"/>
                  </a:lnTo>
                  <a:cubicBezTo>
                    <a:pt x="1" y="11509"/>
                    <a:pt x="41" y="11550"/>
                    <a:pt x="87" y="11550"/>
                  </a:cubicBezTo>
                  <a:cubicBezTo>
                    <a:pt x="132" y="11550"/>
                    <a:pt x="173" y="11509"/>
                    <a:pt x="173" y="11464"/>
                  </a:cubicBezTo>
                  <a:lnTo>
                    <a:pt x="173" y="81"/>
                  </a:lnTo>
                  <a:cubicBezTo>
                    <a:pt x="173" y="36"/>
                    <a:pt x="132" y="0"/>
                    <a:pt x="8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21"/>
            <p:cNvSpPr/>
            <p:nvPr/>
          </p:nvSpPr>
          <p:spPr>
            <a:xfrm>
              <a:off x="3906871" y="3910983"/>
              <a:ext cx="345091" cy="787068"/>
            </a:xfrm>
            <a:custGeom>
              <a:avLst/>
              <a:gdLst/>
              <a:ahLst/>
              <a:cxnLst/>
              <a:rect l="l" t="t" r="r" b="b"/>
              <a:pathLst>
                <a:path w="4089" h="9326" extrusionOk="0">
                  <a:moveTo>
                    <a:pt x="0" y="0"/>
                  </a:moveTo>
                  <a:lnTo>
                    <a:pt x="0" y="9326"/>
                  </a:lnTo>
                  <a:lnTo>
                    <a:pt x="4088" y="9326"/>
                  </a:lnTo>
                  <a:lnTo>
                    <a:pt x="4088" y="816"/>
                  </a:lnTo>
                  <a:cubicBezTo>
                    <a:pt x="4088" y="365"/>
                    <a:pt x="3724" y="0"/>
                    <a:pt x="32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21"/>
            <p:cNvSpPr/>
            <p:nvPr/>
          </p:nvSpPr>
          <p:spPr>
            <a:xfrm>
              <a:off x="3779012" y="3910983"/>
              <a:ext cx="209553" cy="787068"/>
            </a:xfrm>
            <a:custGeom>
              <a:avLst/>
              <a:gdLst/>
              <a:ahLst/>
              <a:cxnLst/>
              <a:rect l="l" t="t" r="r" b="b"/>
              <a:pathLst>
                <a:path w="2483" h="9326" extrusionOk="0">
                  <a:moveTo>
                    <a:pt x="1" y="0"/>
                  </a:moveTo>
                  <a:lnTo>
                    <a:pt x="1" y="9326"/>
                  </a:lnTo>
                  <a:lnTo>
                    <a:pt x="2483" y="9326"/>
                  </a:lnTo>
                  <a:lnTo>
                    <a:pt x="2483" y="816"/>
                  </a:lnTo>
                  <a:cubicBezTo>
                    <a:pt x="2483" y="365"/>
                    <a:pt x="2118" y="0"/>
                    <a:pt x="16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00" name="Google Shape;800;p21"/>
          <p:cNvGrpSpPr/>
          <p:nvPr/>
        </p:nvGrpSpPr>
        <p:grpSpPr>
          <a:xfrm>
            <a:off x="609600" y="1733967"/>
            <a:ext cx="4265200" cy="1449600"/>
            <a:chOff x="457200" y="1300475"/>
            <a:chExt cx="3198900" cy="1087200"/>
          </a:xfrm>
        </p:grpSpPr>
        <p:sp>
          <p:nvSpPr>
            <p:cNvPr id="801" name="Google Shape;801;p21"/>
            <p:cNvSpPr/>
            <p:nvPr/>
          </p:nvSpPr>
          <p:spPr>
            <a:xfrm flipH="1">
              <a:off x="457200" y="1300475"/>
              <a:ext cx="3198900" cy="1087200"/>
            </a:xfrm>
            <a:prstGeom prst="roundRect">
              <a:avLst>
                <a:gd name="adj" fmla="val 25393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802" name="Google Shape;802;p21"/>
            <p:cNvGrpSpPr/>
            <p:nvPr/>
          </p:nvGrpSpPr>
          <p:grpSpPr>
            <a:xfrm flipH="1">
              <a:off x="587402" y="1341500"/>
              <a:ext cx="1980323" cy="1005151"/>
              <a:chOff x="1594500" y="3438675"/>
              <a:chExt cx="1980323" cy="1005151"/>
            </a:xfrm>
          </p:grpSpPr>
          <p:sp>
            <p:nvSpPr>
              <p:cNvPr id="803" name="Google Shape;803;p21"/>
              <p:cNvSpPr txBox="1"/>
              <p:nvPr/>
            </p:nvSpPr>
            <p:spPr>
              <a:xfrm>
                <a:off x="1594523" y="3438675"/>
                <a:ext cx="19803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r" defTabSz="1219170">
                  <a:buClr>
                    <a:srgbClr val="000000"/>
                  </a:buClr>
                  <a:buSzPts val="1100"/>
                </a:pPr>
                <a:r>
                  <a:rPr lang="en" sz="2133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Not ONE truth</a:t>
                </a:r>
                <a:endParaRPr sz="2133" b="1" kern="0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804" name="Google Shape;804;p21"/>
              <p:cNvSpPr txBox="1"/>
              <p:nvPr/>
            </p:nvSpPr>
            <p:spPr>
              <a:xfrm>
                <a:off x="1594500" y="3717526"/>
                <a:ext cx="19803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algn="r" defTabSz="1219170">
                  <a:buClr>
                    <a:srgbClr val="000000"/>
                  </a:buClr>
                </a:pPr>
                <a:r>
                  <a:rPr lang="en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Platforms cannot be responsible</a:t>
                </a:r>
                <a:endParaRPr sz="1600" kern="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805" name="Google Shape;805;p21"/>
            <p:cNvSpPr/>
            <p:nvPr/>
          </p:nvSpPr>
          <p:spPr>
            <a:xfrm flipH="1">
              <a:off x="2711800" y="1452275"/>
              <a:ext cx="783600" cy="783600"/>
            </a:xfrm>
            <a:prstGeom prst="roundRect">
              <a:avLst>
                <a:gd name="adj" fmla="val 24103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806" name="Google Shape;806;p21"/>
          <p:cNvSpPr/>
          <p:nvPr/>
        </p:nvSpPr>
        <p:spPr>
          <a:xfrm>
            <a:off x="5280717" y="4713251"/>
            <a:ext cx="488400" cy="488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807" name="Google Shape;807;p21"/>
          <p:cNvCxnSpPr>
            <a:stCxn id="801" idx="1"/>
            <a:endCxn id="806" idx="0"/>
          </p:cNvCxnSpPr>
          <p:nvPr/>
        </p:nvCxnSpPr>
        <p:spPr>
          <a:xfrm>
            <a:off x="4874800" y="2458767"/>
            <a:ext cx="650000" cy="22544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808" name="Google Shape;808;p21"/>
          <p:cNvSpPr/>
          <p:nvPr/>
        </p:nvSpPr>
        <p:spPr>
          <a:xfrm>
            <a:off x="6486284" y="4713251"/>
            <a:ext cx="488400" cy="4884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809" name="Google Shape;809;p21"/>
          <p:cNvGrpSpPr/>
          <p:nvPr/>
        </p:nvGrpSpPr>
        <p:grpSpPr>
          <a:xfrm>
            <a:off x="6730633" y="1733967"/>
            <a:ext cx="4869200" cy="2979200"/>
            <a:chOff x="5047975" y="1300475"/>
            <a:chExt cx="3651900" cy="2234400"/>
          </a:xfrm>
        </p:grpSpPr>
        <p:grpSp>
          <p:nvGrpSpPr>
            <p:cNvPr id="810" name="Google Shape;810;p21"/>
            <p:cNvGrpSpPr/>
            <p:nvPr/>
          </p:nvGrpSpPr>
          <p:grpSpPr>
            <a:xfrm flipH="1">
              <a:off x="5500975" y="1300475"/>
              <a:ext cx="3198900" cy="1087200"/>
              <a:chOff x="457200" y="1300475"/>
              <a:chExt cx="3198900" cy="1087200"/>
            </a:xfrm>
          </p:grpSpPr>
          <p:sp>
            <p:nvSpPr>
              <p:cNvPr id="811" name="Google Shape;811;p21"/>
              <p:cNvSpPr/>
              <p:nvPr/>
            </p:nvSpPr>
            <p:spPr>
              <a:xfrm flipH="1">
                <a:off x="457200" y="1300475"/>
                <a:ext cx="3198900" cy="1087200"/>
              </a:xfrm>
              <a:prstGeom prst="roundRect">
                <a:avLst>
                  <a:gd name="adj" fmla="val 25393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12" name="Google Shape;812;p21"/>
              <p:cNvSpPr/>
              <p:nvPr/>
            </p:nvSpPr>
            <p:spPr>
              <a:xfrm flipH="1">
                <a:off x="2711800" y="1452275"/>
                <a:ext cx="783600" cy="783600"/>
              </a:xfrm>
              <a:prstGeom prst="roundRect">
                <a:avLst>
                  <a:gd name="adj" fmla="val 24103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13" name="Google Shape;813;p21"/>
            <p:cNvGrpSpPr/>
            <p:nvPr/>
          </p:nvGrpSpPr>
          <p:grpSpPr>
            <a:xfrm>
              <a:off x="6589349" y="1341500"/>
              <a:ext cx="1980323" cy="1005151"/>
              <a:chOff x="1594512" y="3438675"/>
              <a:chExt cx="1980323" cy="1005151"/>
            </a:xfrm>
          </p:grpSpPr>
          <p:sp>
            <p:nvSpPr>
              <p:cNvPr id="814" name="Google Shape;814;p21"/>
              <p:cNvSpPr txBox="1"/>
              <p:nvPr/>
            </p:nvSpPr>
            <p:spPr>
              <a:xfrm>
                <a:off x="1594535" y="3438675"/>
                <a:ext cx="19803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  <a:buSzPts val="1100"/>
                </a:pPr>
                <a:r>
                  <a:rPr lang="en" sz="2133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Divergence of opinions</a:t>
                </a:r>
                <a:endParaRPr sz="2133" b="1" kern="0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815" name="Google Shape;815;p21"/>
              <p:cNvSpPr txBox="1"/>
              <p:nvPr/>
            </p:nvSpPr>
            <p:spPr>
              <a:xfrm>
                <a:off x="1594512" y="3717526"/>
                <a:ext cx="19803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r>
                  <a:rPr lang="en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Disinformation &gt;&lt; legitimate opinion?</a:t>
                </a:r>
                <a:endParaRPr sz="1600" kern="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cxnSp>
          <p:nvCxnSpPr>
            <p:cNvPr id="816" name="Google Shape;816;p21"/>
            <p:cNvCxnSpPr>
              <a:stCxn id="811" idx="1"/>
              <a:endCxn id="808" idx="0"/>
            </p:cNvCxnSpPr>
            <p:nvPr/>
          </p:nvCxnSpPr>
          <p:spPr>
            <a:xfrm flipH="1">
              <a:off x="5047975" y="1844075"/>
              <a:ext cx="453000" cy="1690800"/>
            </a:xfrm>
            <a:prstGeom prst="bentConnector2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817" name="Google Shape;817;p21"/>
          <p:cNvGrpSpPr/>
          <p:nvPr/>
        </p:nvGrpSpPr>
        <p:grpSpPr>
          <a:xfrm>
            <a:off x="7691345" y="2126200"/>
            <a:ext cx="759879" cy="665125"/>
            <a:chOff x="11355425" y="3750588"/>
            <a:chExt cx="569909" cy="498844"/>
          </a:xfrm>
        </p:grpSpPr>
        <p:sp>
          <p:nvSpPr>
            <p:cNvPr id="818" name="Google Shape;818;p21"/>
            <p:cNvSpPr/>
            <p:nvPr/>
          </p:nvSpPr>
          <p:spPr>
            <a:xfrm>
              <a:off x="11355425" y="3750588"/>
              <a:ext cx="569909" cy="426435"/>
            </a:xfrm>
            <a:custGeom>
              <a:avLst/>
              <a:gdLst/>
              <a:ahLst/>
              <a:cxnLst/>
              <a:rect l="l" t="t" r="r" b="b"/>
              <a:pathLst>
                <a:path w="8572" h="6414" extrusionOk="0">
                  <a:moveTo>
                    <a:pt x="350" y="1"/>
                  </a:moveTo>
                  <a:cubicBezTo>
                    <a:pt x="158" y="1"/>
                    <a:pt x="1" y="158"/>
                    <a:pt x="1" y="350"/>
                  </a:cubicBezTo>
                  <a:lnTo>
                    <a:pt x="1" y="6064"/>
                  </a:lnTo>
                  <a:cubicBezTo>
                    <a:pt x="1" y="6257"/>
                    <a:pt x="158" y="6414"/>
                    <a:pt x="350" y="6414"/>
                  </a:cubicBezTo>
                  <a:lnTo>
                    <a:pt x="8222" y="6414"/>
                  </a:lnTo>
                  <a:cubicBezTo>
                    <a:pt x="8415" y="6414"/>
                    <a:pt x="8572" y="6257"/>
                    <a:pt x="8572" y="6064"/>
                  </a:cubicBezTo>
                  <a:lnTo>
                    <a:pt x="8572" y="350"/>
                  </a:lnTo>
                  <a:cubicBezTo>
                    <a:pt x="8572" y="158"/>
                    <a:pt x="8415" y="1"/>
                    <a:pt x="82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21"/>
            <p:cNvSpPr/>
            <p:nvPr/>
          </p:nvSpPr>
          <p:spPr>
            <a:xfrm>
              <a:off x="11392125" y="3787288"/>
              <a:ext cx="495513" cy="352038"/>
            </a:xfrm>
            <a:custGeom>
              <a:avLst/>
              <a:gdLst/>
              <a:ahLst/>
              <a:cxnLst/>
              <a:rect l="l" t="t" r="r" b="b"/>
              <a:pathLst>
                <a:path w="7453" h="5295" extrusionOk="0">
                  <a:moveTo>
                    <a:pt x="178" y="1"/>
                  </a:moveTo>
                  <a:cubicBezTo>
                    <a:pt x="82" y="1"/>
                    <a:pt x="1" y="82"/>
                    <a:pt x="1" y="178"/>
                  </a:cubicBezTo>
                  <a:lnTo>
                    <a:pt x="1" y="5117"/>
                  </a:lnTo>
                  <a:cubicBezTo>
                    <a:pt x="1" y="5213"/>
                    <a:pt x="82" y="5294"/>
                    <a:pt x="178" y="5294"/>
                  </a:cubicBezTo>
                  <a:lnTo>
                    <a:pt x="7275" y="5294"/>
                  </a:lnTo>
                  <a:cubicBezTo>
                    <a:pt x="7371" y="5294"/>
                    <a:pt x="7452" y="5213"/>
                    <a:pt x="7452" y="5117"/>
                  </a:cubicBezTo>
                  <a:lnTo>
                    <a:pt x="7452" y="178"/>
                  </a:lnTo>
                  <a:cubicBezTo>
                    <a:pt x="7452" y="82"/>
                    <a:pt x="7371" y="1"/>
                    <a:pt x="7275" y="1"/>
                  </a:cubicBezTo>
                  <a:close/>
                </a:path>
              </a:pathLst>
            </a:custGeom>
            <a:solidFill>
              <a:srgbClr val="CFE2F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21"/>
            <p:cNvSpPr/>
            <p:nvPr/>
          </p:nvSpPr>
          <p:spPr>
            <a:xfrm>
              <a:off x="11358816" y="4176962"/>
              <a:ext cx="562463" cy="72469"/>
            </a:xfrm>
            <a:custGeom>
              <a:avLst/>
              <a:gdLst/>
              <a:ahLst/>
              <a:cxnLst/>
              <a:rect l="l" t="t" r="r" b="b"/>
              <a:pathLst>
                <a:path w="8460" h="1090" extrusionOk="0">
                  <a:moveTo>
                    <a:pt x="714" y="1"/>
                  </a:moveTo>
                  <a:cubicBezTo>
                    <a:pt x="583" y="1"/>
                    <a:pt x="461" y="77"/>
                    <a:pt x="405" y="193"/>
                  </a:cubicBezTo>
                  <a:lnTo>
                    <a:pt x="46" y="887"/>
                  </a:lnTo>
                  <a:cubicBezTo>
                    <a:pt x="0" y="978"/>
                    <a:pt x="66" y="1090"/>
                    <a:pt x="172" y="1090"/>
                  </a:cubicBezTo>
                  <a:lnTo>
                    <a:pt x="568" y="1090"/>
                  </a:lnTo>
                  <a:cubicBezTo>
                    <a:pt x="633" y="1090"/>
                    <a:pt x="694" y="1054"/>
                    <a:pt x="725" y="993"/>
                  </a:cubicBezTo>
                  <a:lnTo>
                    <a:pt x="942" y="553"/>
                  </a:lnTo>
                  <a:lnTo>
                    <a:pt x="7512" y="553"/>
                  </a:lnTo>
                  <a:lnTo>
                    <a:pt x="7735" y="993"/>
                  </a:lnTo>
                  <a:cubicBezTo>
                    <a:pt x="7766" y="1054"/>
                    <a:pt x="7827" y="1090"/>
                    <a:pt x="7887" y="1090"/>
                  </a:cubicBezTo>
                  <a:lnTo>
                    <a:pt x="8288" y="1090"/>
                  </a:lnTo>
                  <a:cubicBezTo>
                    <a:pt x="8389" y="1090"/>
                    <a:pt x="8460" y="978"/>
                    <a:pt x="8409" y="887"/>
                  </a:cubicBezTo>
                  <a:lnTo>
                    <a:pt x="8055" y="193"/>
                  </a:lnTo>
                  <a:cubicBezTo>
                    <a:pt x="7994" y="77"/>
                    <a:pt x="7877" y="1"/>
                    <a:pt x="7746" y="1"/>
                  </a:cubicBez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21"/>
            <p:cNvSpPr/>
            <p:nvPr/>
          </p:nvSpPr>
          <p:spPr>
            <a:xfrm>
              <a:off x="11524167" y="3830770"/>
              <a:ext cx="231767" cy="231434"/>
            </a:xfrm>
            <a:custGeom>
              <a:avLst/>
              <a:gdLst/>
              <a:ahLst/>
              <a:cxnLst/>
              <a:rect l="l" t="t" r="r" b="b"/>
              <a:pathLst>
                <a:path w="3486" h="3481" extrusionOk="0">
                  <a:moveTo>
                    <a:pt x="1743" y="0"/>
                  </a:moveTo>
                  <a:cubicBezTo>
                    <a:pt x="781" y="0"/>
                    <a:pt x="0" y="780"/>
                    <a:pt x="0" y="1743"/>
                  </a:cubicBezTo>
                  <a:cubicBezTo>
                    <a:pt x="0" y="2700"/>
                    <a:pt x="781" y="3480"/>
                    <a:pt x="1743" y="3480"/>
                  </a:cubicBezTo>
                  <a:cubicBezTo>
                    <a:pt x="2705" y="3480"/>
                    <a:pt x="3486" y="2700"/>
                    <a:pt x="3486" y="1743"/>
                  </a:cubicBezTo>
                  <a:cubicBezTo>
                    <a:pt x="3486" y="780"/>
                    <a:pt x="2705" y="0"/>
                    <a:pt x="1743" y="0"/>
                  </a:cubicBezTo>
                  <a:close/>
                </a:path>
              </a:pathLst>
            </a:custGeom>
            <a:solidFill>
              <a:srgbClr val="9FC5E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21"/>
            <p:cNvSpPr/>
            <p:nvPr/>
          </p:nvSpPr>
          <p:spPr>
            <a:xfrm>
              <a:off x="11515390" y="3821994"/>
              <a:ext cx="248986" cy="133103"/>
            </a:xfrm>
            <a:custGeom>
              <a:avLst/>
              <a:gdLst/>
              <a:ahLst/>
              <a:cxnLst/>
              <a:rect l="l" t="t" r="r" b="b"/>
              <a:pathLst>
                <a:path w="3745" h="2002" extrusionOk="0">
                  <a:moveTo>
                    <a:pt x="1875" y="0"/>
                  </a:moveTo>
                  <a:cubicBezTo>
                    <a:pt x="842" y="0"/>
                    <a:pt x="1" y="841"/>
                    <a:pt x="1" y="1875"/>
                  </a:cubicBezTo>
                  <a:cubicBezTo>
                    <a:pt x="1" y="1946"/>
                    <a:pt x="62" y="2001"/>
                    <a:pt x="132" y="2001"/>
                  </a:cubicBezTo>
                  <a:cubicBezTo>
                    <a:pt x="203" y="2001"/>
                    <a:pt x="259" y="1946"/>
                    <a:pt x="259" y="1875"/>
                  </a:cubicBezTo>
                  <a:cubicBezTo>
                    <a:pt x="259" y="1221"/>
                    <a:pt x="649" y="664"/>
                    <a:pt x="1201" y="406"/>
                  </a:cubicBezTo>
                  <a:lnTo>
                    <a:pt x="1201" y="406"/>
                  </a:lnTo>
                  <a:cubicBezTo>
                    <a:pt x="958" y="745"/>
                    <a:pt x="806" y="1272"/>
                    <a:pt x="806" y="1875"/>
                  </a:cubicBezTo>
                  <a:cubicBezTo>
                    <a:pt x="806" y="1946"/>
                    <a:pt x="862" y="2001"/>
                    <a:pt x="933" y="2001"/>
                  </a:cubicBezTo>
                  <a:cubicBezTo>
                    <a:pt x="1004" y="2001"/>
                    <a:pt x="1064" y="1946"/>
                    <a:pt x="1064" y="1875"/>
                  </a:cubicBezTo>
                  <a:cubicBezTo>
                    <a:pt x="1064" y="1084"/>
                    <a:pt x="1363" y="411"/>
                    <a:pt x="1748" y="279"/>
                  </a:cubicBezTo>
                  <a:lnTo>
                    <a:pt x="1748" y="1875"/>
                  </a:lnTo>
                  <a:cubicBezTo>
                    <a:pt x="1743" y="1946"/>
                    <a:pt x="1804" y="2001"/>
                    <a:pt x="1875" y="2001"/>
                  </a:cubicBezTo>
                  <a:cubicBezTo>
                    <a:pt x="1946" y="2001"/>
                    <a:pt x="2002" y="1946"/>
                    <a:pt x="1997" y="1875"/>
                  </a:cubicBezTo>
                  <a:lnTo>
                    <a:pt x="1997" y="279"/>
                  </a:lnTo>
                  <a:cubicBezTo>
                    <a:pt x="2387" y="411"/>
                    <a:pt x="2685" y="1084"/>
                    <a:pt x="2685" y="1875"/>
                  </a:cubicBezTo>
                  <a:cubicBezTo>
                    <a:pt x="2685" y="1946"/>
                    <a:pt x="2741" y="2001"/>
                    <a:pt x="2817" y="2001"/>
                  </a:cubicBezTo>
                  <a:cubicBezTo>
                    <a:pt x="2888" y="2001"/>
                    <a:pt x="2944" y="1946"/>
                    <a:pt x="2944" y="1875"/>
                  </a:cubicBezTo>
                  <a:cubicBezTo>
                    <a:pt x="2944" y="1272"/>
                    <a:pt x="2792" y="745"/>
                    <a:pt x="2549" y="406"/>
                  </a:cubicBezTo>
                  <a:lnTo>
                    <a:pt x="2549" y="406"/>
                  </a:lnTo>
                  <a:cubicBezTo>
                    <a:pt x="3101" y="664"/>
                    <a:pt x="3486" y="1221"/>
                    <a:pt x="3486" y="1875"/>
                  </a:cubicBezTo>
                  <a:cubicBezTo>
                    <a:pt x="3486" y="1946"/>
                    <a:pt x="3547" y="2001"/>
                    <a:pt x="3618" y="2001"/>
                  </a:cubicBezTo>
                  <a:cubicBezTo>
                    <a:pt x="3688" y="2001"/>
                    <a:pt x="3744" y="1946"/>
                    <a:pt x="3744" y="1875"/>
                  </a:cubicBezTo>
                  <a:cubicBezTo>
                    <a:pt x="3744" y="841"/>
                    <a:pt x="2908" y="0"/>
                    <a:pt x="18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21"/>
            <p:cNvSpPr/>
            <p:nvPr/>
          </p:nvSpPr>
          <p:spPr>
            <a:xfrm>
              <a:off x="11444317" y="3946588"/>
              <a:ext cx="392129" cy="150256"/>
            </a:xfrm>
            <a:custGeom>
              <a:avLst/>
              <a:gdLst/>
              <a:ahLst/>
              <a:cxnLst/>
              <a:rect l="l" t="t" r="r" b="b"/>
              <a:pathLst>
                <a:path w="5898" h="2260" extrusionOk="0">
                  <a:moveTo>
                    <a:pt x="350" y="1"/>
                  </a:moveTo>
                  <a:cubicBezTo>
                    <a:pt x="158" y="1"/>
                    <a:pt x="1" y="153"/>
                    <a:pt x="1" y="345"/>
                  </a:cubicBezTo>
                  <a:lnTo>
                    <a:pt x="1" y="1916"/>
                  </a:lnTo>
                  <a:cubicBezTo>
                    <a:pt x="1" y="2108"/>
                    <a:pt x="158" y="2260"/>
                    <a:pt x="350" y="2260"/>
                  </a:cubicBezTo>
                  <a:lnTo>
                    <a:pt x="5553" y="2260"/>
                  </a:lnTo>
                  <a:cubicBezTo>
                    <a:pt x="5740" y="2260"/>
                    <a:pt x="5897" y="2108"/>
                    <a:pt x="5897" y="1916"/>
                  </a:cubicBezTo>
                  <a:lnTo>
                    <a:pt x="5897" y="345"/>
                  </a:lnTo>
                  <a:cubicBezTo>
                    <a:pt x="5897" y="153"/>
                    <a:pt x="5740" y="1"/>
                    <a:pt x="55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21"/>
            <p:cNvSpPr/>
            <p:nvPr/>
          </p:nvSpPr>
          <p:spPr>
            <a:xfrm>
              <a:off x="11472307" y="3975576"/>
              <a:ext cx="69078" cy="91350"/>
            </a:xfrm>
            <a:custGeom>
              <a:avLst/>
              <a:gdLst/>
              <a:ahLst/>
              <a:cxnLst/>
              <a:rect l="l" t="t" r="r" b="b"/>
              <a:pathLst>
                <a:path w="1039" h="1374" extrusionOk="0">
                  <a:moveTo>
                    <a:pt x="122" y="0"/>
                  </a:moveTo>
                  <a:cubicBezTo>
                    <a:pt x="51" y="5"/>
                    <a:pt x="0" y="66"/>
                    <a:pt x="0" y="132"/>
                  </a:cubicBezTo>
                  <a:lnTo>
                    <a:pt x="0" y="1241"/>
                  </a:lnTo>
                  <a:cubicBezTo>
                    <a:pt x="0" y="1307"/>
                    <a:pt x="56" y="1368"/>
                    <a:pt x="122" y="1373"/>
                  </a:cubicBezTo>
                  <a:cubicBezTo>
                    <a:pt x="193" y="1373"/>
                    <a:pt x="254" y="1317"/>
                    <a:pt x="254" y="1246"/>
                  </a:cubicBezTo>
                  <a:lnTo>
                    <a:pt x="254" y="542"/>
                  </a:lnTo>
                  <a:lnTo>
                    <a:pt x="770" y="1297"/>
                  </a:lnTo>
                  <a:cubicBezTo>
                    <a:pt x="801" y="1340"/>
                    <a:pt x="848" y="1365"/>
                    <a:pt x="895" y="1365"/>
                  </a:cubicBezTo>
                  <a:cubicBezTo>
                    <a:pt x="909" y="1365"/>
                    <a:pt x="923" y="1363"/>
                    <a:pt x="937" y="1358"/>
                  </a:cubicBezTo>
                  <a:cubicBezTo>
                    <a:pt x="998" y="1338"/>
                    <a:pt x="1039" y="1277"/>
                    <a:pt x="1039" y="1206"/>
                  </a:cubicBezTo>
                  <a:lnTo>
                    <a:pt x="1029" y="127"/>
                  </a:lnTo>
                  <a:cubicBezTo>
                    <a:pt x="1029" y="56"/>
                    <a:pt x="968" y="0"/>
                    <a:pt x="902" y="0"/>
                  </a:cubicBezTo>
                  <a:lnTo>
                    <a:pt x="897" y="0"/>
                  </a:lnTo>
                  <a:cubicBezTo>
                    <a:pt x="826" y="0"/>
                    <a:pt x="770" y="56"/>
                    <a:pt x="770" y="132"/>
                  </a:cubicBezTo>
                  <a:lnTo>
                    <a:pt x="775" y="841"/>
                  </a:lnTo>
                  <a:lnTo>
                    <a:pt x="238" y="61"/>
                  </a:lnTo>
                  <a:cubicBezTo>
                    <a:pt x="213" y="21"/>
                    <a:pt x="167" y="0"/>
                    <a:pt x="1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21"/>
            <p:cNvSpPr/>
            <p:nvPr/>
          </p:nvSpPr>
          <p:spPr>
            <a:xfrm>
              <a:off x="11561199" y="3975576"/>
              <a:ext cx="48202" cy="90287"/>
            </a:xfrm>
            <a:custGeom>
              <a:avLst/>
              <a:gdLst/>
              <a:ahLst/>
              <a:cxnLst/>
              <a:rect l="l" t="t" r="r" b="b"/>
              <a:pathLst>
                <a:path w="725" h="1358" extrusionOk="0">
                  <a:moveTo>
                    <a:pt x="132" y="0"/>
                  </a:moveTo>
                  <a:cubicBezTo>
                    <a:pt x="61" y="0"/>
                    <a:pt x="1" y="56"/>
                    <a:pt x="1" y="127"/>
                  </a:cubicBezTo>
                  <a:lnTo>
                    <a:pt x="1" y="1226"/>
                  </a:lnTo>
                  <a:cubicBezTo>
                    <a:pt x="1" y="1297"/>
                    <a:pt x="61" y="1358"/>
                    <a:pt x="132" y="1358"/>
                  </a:cubicBezTo>
                  <a:lnTo>
                    <a:pt x="573" y="1358"/>
                  </a:lnTo>
                  <a:cubicBezTo>
                    <a:pt x="644" y="1358"/>
                    <a:pt x="705" y="1302"/>
                    <a:pt x="705" y="1231"/>
                  </a:cubicBezTo>
                  <a:cubicBezTo>
                    <a:pt x="710" y="1160"/>
                    <a:pt x="649" y="1105"/>
                    <a:pt x="578" y="1105"/>
                  </a:cubicBezTo>
                  <a:lnTo>
                    <a:pt x="254" y="1105"/>
                  </a:lnTo>
                  <a:lnTo>
                    <a:pt x="254" y="806"/>
                  </a:lnTo>
                  <a:lnTo>
                    <a:pt x="543" y="806"/>
                  </a:lnTo>
                  <a:cubicBezTo>
                    <a:pt x="609" y="806"/>
                    <a:pt x="669" y="750"/>
                    <a:pt x="674" y="679"/>
                  </a:cubicBezTo>
                  <a:cubicBezTo>
                    <a:pt x="674" y="608"/>
                    <a:pt x="619" y="553"/>
                    <a:pt x="548" y="553"/>
                  </a:cubicBezTo>
                  <a:lnTo>
                    <a:pt x="254" y="553"/>
                  </a:lnTo>
                  <a:lnTo>
                    <a:pt x="254" y="249"/>
                  </a:lnTo>
                  <a:lnTo>
                    <a:pt x="588" y="249"/>
                  </a:lnTo>
                  <a:cubicBezTo>
                    <a:pt x="664" y="249"/>
                    <a:pt x="725" y="188"/>
                    <a:pt x="715" y="112"/>
                  </a:cubicBezTo>
                  <a:cubicBezTo>
                    <a:pt x="710" y="46"/>
                    <a:pt x="649" y="0"/>
                    <a:pt x="5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21"/>
            <p:cNvSpPr/>
            <p:nvPr/>
          </p:nvSpPr>
          <p:spPr>
            <a:xfrm>
              <a:off x="11741376" y="3975510"/>
              <a:ext cx="68081" cy="91417"/>
            </a:xfrm>
            <a:custGeom>
              <a:avLst/>
              <a:gdLst/>
              <a:ahLst/>
              <a:cxnLst/>
              <a:rect l="l" t="t" r="r" b="b"/>
              <a:pathLst>
                <a:path w="1024" h="1375" extrusionOk="0">
                  <a:moveTo>
                    <a:pt x="512" y="0"/>
                  </a:moveTo>
                  <a:cubicBezTo>
                    <a:pt x="463" y="0"/>
                    <a:pt x="413" y="7"/>
                    <a:pt x="360" y="22"/>
                  </a:cubicBezTo>
                  <a:cubicBezTo>
                    <a:pt x="208" y="67"/>
                    <a:pt x="102" y="189"/>
                    <a:pt x="82" y="331"/>
                  </a:cubicBezTo>
                  <a:cubicBezTo>
                    <a:pt x="62" y="467"/>
                    <a:pt x="122" y="599"/>
                    <a:pt x="239" y="675"/>
                  </a:cubicBezTo>
                  <a:cubicBezTo>
                    <a:pt x="244" y="675"/>
                    <a:pt x="249" y="680"/>
                    <a:pt x="254" y="680"/>
                  </a:cubicBezTo>
                  <a:cubicBezTo>
                    <a:pt x="259" y="685"/>
                    <a:pt x="416" y="756"/>
                    <a:pt x="588" y="817"/>
                  </a:cubicBezTo>
                  <a:cubicBezTo>
                    <a:pt x="639" y="837"/>
                    <a:pt x="756" y="888"/>
                    <a:pt x="740" y="979"/>
                  </a:cubicBezTo>
                  <a:cubicBezTo>
                    <a:pt x="730" y="1045"/>
                    <a:pt x="649" y="1116"/>
                    <a:pt x="533" y="1116"/>
                  </a:cubicBezTo>
                  <a:cubicBezTo>
                    <a:pt x="421" y="1116"/>
                    <a:pt x="310" y="1070"/>
                    <a:pt x="244" y="994"/>
                  </a:cubicBezTo>
                  <a:cubicBezTo>
                    <a:pt x="217" y="964"/>
                    <a:pt x="181" y="949"/>
                    <a:pt x="146" y="949"/>
                  </a:cubicBezTo>
                  <a:cubicBezTo>
                    <a:pt x="115" y="949"/>
                    <a:pt x="85" y="961"/>
                    <a:pt x="62" y="984"/>
                  </a:cubicBezTo>
                  <a:cubicBezTo>
                    <a:pt x="6" y="1030"/>
                    <a:pt x="1" y="1116"/>
                    <a:pt x="51" y="1166"/>
                  </a:cubicBezTo>
                  <a:cubicBezTo>
                    <a:pt x="168" y="1298"/>
                    <a:pt x="350" y="1374"/>
                    <a:pt x="533" y="1374"/>
                  </a:cubicBezTo>
                  <a:cubicBezTo>
                    <a:pt x="766" y="1374"/>
                    <a:pt x="958" y="1227"/>
                    <a:pt x="994" y="1025"/>
                  </a:cubicBezTo>
                  <a:cubicBezTo>
                    <a:pt x="1024" y="873"/>
                    <a:pt x="953" y="675"/>
                    <a:pt x="674" y="574"/>
                  </a:cubicBezTo>
                  <a:cubicBezTo>
                    <a:pt x="538" y="523"/>
                    <a:pt x="411" y="467"/>
                    <a:pt x="371" y="452"/>
                  </a:cubicBezTo>
                  <a:cubicBezTo>
                    <a:pt x="335" y="422"/>
                    <a:pt x="335" y="386"/>
                    <a:pt x="340" y="366"/>
                  </a:cubicBezTo>
                  <a:cubicBezTo>
                    <a:pt x="340" y="346"/>
                    <a:pt x="360" y="295"/>
                    <a:pt x="436" y="270"/>
                  </a:cubicBezTo>
                  <a:cubicBezTo>
                    <a:pt x="463" y="262"/>
                    <a:pt x="489" y="259"/>
                    <a:pt x="514" y="259"/>
                  </a:cubicBezTo>
                  <a:cubicBezTo>
                    <a:pt x="643" y="259"/>
                    <a:pt x="746" y="342"/>
                    <a:pt x="750" y="346"/>
                  </a:cubicBezTo>
                  <a:cubicBezTo>
                    <a:pt x="774" y="365"/>
                    <a:pt x="802" y="375"/>
                    <a:pt x="831" y="375"/>
                  </a:cubicBezTo>
                  <a:cubicBezTo>
                    <a:pt x="869" y="375"/>
                    <a:pt x="907" y="358"/>
                    <a:pt x="933" y="326"/>
                  </a:cubicBezTo>
                  <a:cubicBezTo>
                    <a:pt x="978" y="275"/>
                    <a:pt x="973" y="189"/>
                    <a:pt x="918" y="143"/>
                  </a:cubicBezTo>
                  <a:cubicBezTo>
                    <a:pt x="909" y="139"/>
                    <a:pt x="739" y="0"/>
                    <a:pt x="5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21"/>
            <p:cNvSpPr/>
            <p:nvPr/>
          </p:nvSpPr>
          <p:spPr>
            <a:xfrm>
              <a:off x="11628550" y="3975443"/>
              <a:ext cx="99462" cy="92481"/>
            </a:xfrm>
            <a:custGeom>
              <a:avLst/>
              <a:gdLst/>
              <a:ahLst/>
              <a:cxnLst/>
              <a:rect l="l" t="t" r="r" b="b"/>
              <a:pathLst>
                <a:path w="1496" h="1391" extrusionOk="0">
                  <a:moveTo>
                    <a:pt x="740" y="2"/>
                  </a:moveTo>
                  <a:cubicBezTo>
                    <a:pt x="741" y="2"/>
                    <a:pt x="742" y="2"/>
                    <a:pt x="743" y="2"/>
                  </a:cubicBezTo>
                  <a:lnTo>
                    <a:pt x="743" y="2"/>
                  </a:lnTo>
                  <a:cubicBezTo>
                    <a:pt x="744" y="2"/>
                    <a:pt x="745" y="2"/>
                    <a:pt x="745" y="2"/>
                  </a:cubicBezTo>
                  <a:close/>
                  <a:moveTo>
                    <a:pt x="136" y="1"/>
                  </a:moveTo>
                  <a:cubicBezTo>
                    <a:pt x="130" y="1"/>
                    <a:pt x="123" y="1"/>
                    <a:pt x="117" y="2"/>
                  </a:cubicBezTo>
                  <a:cubicBezTo>
                    <a:pt x="46" y="18"/>
                    <a:pt x="1" y="88"/>
                    <a:pt x="16" y="154"/>
                  </a:cubicBezTo>
                  <a:lnTo>
                    <a:pt x="229" y="1254"/>
                  </a:lnTo>
                  <a:cubicBezTo>
                    <a:pt x="234" y="1274"/>
                    <a:pt x="244" y="1294"/>
                    <a:pt x="254" y="1309"/>
                  </a:cubicBezTo>
                  <a:cubicBezTo>
                    <a:pt x="284" y="1350"/>
                    <a:pt x="330" y="1375"/>
                    <a:pt x="381" y="1375"/>
                  </a:cubicBezTo>
                  <a:cubicBezTo>
                    <a:pt x="381" y="1375"/>
                    <a:pt x="507" y="1335"/>
                    <a:pt x="528" y="1269"/>
                  </a:cubicBezTo>
                  <a:lnTo>
                    <a:pt x="745" y="570"/>
                  </a:lnTo>
                  <a:lnTo>
                    <a:pt x="958" y="1269"/>
                  </a:lnTo>
                  <a:cubicBezTo>
                    <a:pt x="958" y="1269"/>
                    <a:pt x="958" y="1269"/>
                    <a:pt x="958" y="1274"/>
                  </a:cubicBezTo>
                  <a:cubicBezTo>
                    <a:pt x="983" y="1335"/>
                    <a:pt x="1105" y="1390"/>
                    <a:pt x="1105" y="1390"/>
                  </a:cubicBezTo>
                  <a:cubicBezTo>
                    <a:pt x="1176" y="1390"/>
                    <a:pt x="1232" y="1350"/>
                    <a:pt x="1252" y="1284"/>
                  </a:cubicBezTo>
                  <a:cubicBezTo>
                    <a:pt x="1257" y="1279"/>
                    <a:pt x="1257" y="1274"/>
                    <a:pt x="1257" y="1269"/>
                  </a:cubicBezTo>
                  <a:lnTo>
                    <a:pt x="1480" y="159"/>
                  </a:lnTo>
                  <a:cubicBezTo>
                    <a:pt x="1495" y="88"/>
                    <a:pt x="1450" y="23"/>
                    <a:pt x="1379" y="7"/>
                  </a:cubicBezTo>
                  <a:cubicBezTo>
                    <a:pt x="1369" y="5"/>
                    <a:pt x="1360" y="5"/>
                    <a:pt x="1351" y="5"/>
                  </a:cubicBezTo>
                  <a:cubicBezTo>
                    <a:pt x="1290" y="5"/>
                    <a:pt x="1235" y="47"/>
                    <a:pt x="1222" y="109"/>
                  </a:cubicBezTo>
                  <a:lnTo>
                    <a:pt x="1085" y="808"/>
                  </a:lnTo>
                  <a:lnTo>
                    <a:pt x="867" y="94"/>
                  </a:lnTo>
                  <a:cubicBezTo>
                    <a:pt x="847" y="39"/>
                    <a:pt x="798" y="3"/>
                    <a:pt x="743" y="2"/>
                  </a:cubicBezTo>
                  <a:lnTo>
                    <a:pt x="743" y="2"/>
                  </a:lnTo>
                  <a:cubicBezTo>
                    <a:pt x="688" y="3"/>
                    <a:pt x="639" y="39"/>
                    <a:pt x="619" y="94"/>
                  </a:cubicBezTo>
                  <a:lnTo>
                    <a:pt x="406" y="798"/>
                  </a:lnTo>
                  <a:lnTo>
                    <a:pt x="269" y="104"/>
                  </a:lnTo>
                  <a:cubicBezTo>
                    <a:pt x="255" y="44"/>
                    <a:pt x="196" y="1"/>
                    <a:pt x="1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28" name="Google Shape;828;p21"/>
          <p:cNvGrpSpPr/>
          <p:nvPr/>
        </p:nvGrpSpPr>
        <p:grpSpPr>
          <a:xfrm>
            <a:off x="3758857" y="2149076"/>
            <a:ext cx="758556" cy="619381"/>
            <a:chOff x="10522991" y="3714215"/>
            <a:chExt cx="568917" cy="464536"/>
          </a:xfrm>
        </p:grpSpPr>
        <p:sp>
          <p:nvSpPr>
            <p:cNvPr id="829" name="Google Shape;829;p21"/>
            <p:cNvSpPr/>
            <p:nvPr/>
          </p:nvSpPr>
          <p:spPr>
            <a:xfrm>
              <a:off x="10620659" y="3790674"/>
              <a:ext cx="373579" cy="373579"/>
            </a:xfrm>
            <a:custGeom>
              <a:avLst/>
              <a:gdLst/>
              <a:ahLst/>
              <a:cxnLst/>
              <a:rect l="l" t="t" r="r" b="b"/>
              <a:pathLst>
                <a:path w="5619" h="5619" extrusionOk="0">
                  <a:moveTo>
                    <a:pt x="2807" y="249"/>
                  </a:moveTo>
                  <a:cubicBezTo>
                    <a:pt x="4220" y="249"/>
                    <a:pt x="5370" y="1399"/>
                    <a:pt x="5370" y="2812"/>
                  </a:cubicBezTo>
                  <a:cubicBezTo>
                    <a:pt x="5370" y="4220"/>
                    <a:pt x="4220" y="5370"/>
                    <a:pt x="2807" y="5370"/>
                  </a:cubicBezTo>
                  <a:cubicBezTo>
                    <a:pt x="1398" y="5370"/>
                    <a:pt x="249" y="4220"/>
                    <a:pt x="249" y="2812"/>
                  </a:cubicBezTo>
                  <a:cubicBezTo>
                    <a:pt x="249" y="1399"/>
                    <a:pt x="1398" y="249"/>
                    <a:pt x="2807" y="249"/>
                  </a:cubicBezTo>
                  <a:close/>
                  <a:moveTo>
                    <a:pt x="2807" y="1"/>
                  </a:moveTo>
                  <a:cubicBezTo>
                    <a:pt x="1257" y="1"/>
                    <a:pt x="0" y="1262"/>
                    <a:pt x="0" y="2812"/>
                  </a:cubicBezTo>
                  <a:cubicBezTo>
                    <a:pt x="0" y="4357"/>
                    <a:pt x="1257" y="5618"/>
                    <a:pt x="2807" y="5618"/>
                  </a:cubicBezTo>
                  <a:cubicBezTo>
                    <a:pt x="4357" y="5618"/>
                    <a:pt x="5618" y="4357"/>
                    <a:pt x="5618" y="2812"/>
                  </a:cubicBezTo>
                  <a:cubicBezTo>
                    <a:pt x="5618" y="1262"/>
                    <a:pt x="4357" y="1"/>
                    <a:pt x="280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21"/>
            <p:cNvSpPr/>
            <p:nvPr/>
          </p:nvSpPr>
          <p:spPr>
            <a:xfrm>
              <a:off x="10584624" y="3732432"/>
              <a:ext cx="138156" cy="83572"/>
            </a:xfrm>
            <a:custGeom>
              <a:avLst/>
              <a:gdLst/>
              <a:ahLst/>
              <a:cxnLst/>
              <a:rect l="l" t="t" r="r" b="b"/>
              <a:pathLst>
                <a:path w="2078" h="1257" extrusionOk="0">
                  <a:moveTo>
                    <a:pt x="725" y="0"/>
                  </a:moveTo>
                  <a:cubicBezTo>
                    <a:pt x="325" y="0"/>
                    <a:pt x="0" y="324"/>
                    <a:pt x="0" y="725"/>
                  </a:cubicBezTo>
                  <a:lnTo>
                    <a:pt x="0" y="1084"/>
                  </a:lnTo>
                  <a:lnTo>
                    <a:pt x="71" y="1256"/>
                  </a:lnTo>
                  <a:lnTo>
                    <a:pt x="2011" y="1256"/>
                  </a:lnTo>
                  <a:lnTo>
                    <a:pt x="2077" y="1084"/>
                  </a:lnTo>
                  <a:lnTo>
                    <a:pt x="2077" y="719"/>
                  </a:lnTo>
                  <a:cubicBezTo>
                    <a:pt x="2077" y="319"/>
                    <a:pt x="1753" y="0"/>
                    <a:pt x="1358" y="0"/>
                  </a:cubicBez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21"/>
            <p:cNvSpPr/>
            <p:nvPr/>
          </p:nvSpPr>
          <p:spPr>
            <a:xfrm>
              <a:off x="10522991" y="3922715"/>
              <a:ext cx="262749" cy="112559"/>
            </a:xfrm>
            <a:custGeom>
              <a:avLst/>
              <a:gdLst/>
              <a:ahLst/>
              <a:cxnLst/>
              <a:rect l="l" t="t" r="r" b="b"/>
              <a:pathLst>
                <a:path w="3952" h="1693" extrusionOk="0">
                  <a:moveTo>
                    <a:pt x="1637" y="0"/>
                  </a:moveTo>
                  <a:cubicBezTo>
                    <a:pt x="730" y="0"/>
                    <a:pt x="0" y="730"/>
                    <a:pt x="0" y="1636"/>
                  </a:cubicBezTo>
                  <a:cubicBezTo>
                    <a:pt x="0" y="1667"/>
                    <a:pt x="21" y="1692"/>
                    <a:pt x="51" y="1692"/>
                  </a:cubicBezTo>
                  <a:lnTo>
                    <a:pt x="3896" y="1692"/>
                  </a:lnTo>
                  <a:cubicBezTo>
                    <a:pt x="3926" y="1692"/>
                    <a:pt x="3952" y="1667"/>
                    <a:pt x="3952" y="1636"/>
                  </a:cubicBezTo>
                  <a:cubicBezTo>
                    <a:pt x="3952" y="735"/>
                    <a:pt x="3217" y="0"/>
                    <a:pt x="231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21"/>
            <p:cNvSpPr/>
            <p:nvPr/>
          </p:nvSpPr>
          <p:spPr>
            <a:xfrm>
              <a:off x="10605833" y="3864739"/>
              <a:ext cx="97068" cy="115019"/>
            </a:xfrm>
            <a:custGeom>
              <a:avLst/>
              <a:gdLst/>
              <a:ahLst/>
              <a:cxnLst/>
              <a:rect l="l" t="t" r="r" b="b"/>
              <a:pathLst>
                <a:path w="1460" h="1730" extrusionOk="0">
                  <a:moveTo>
                    <a:pt x="1" y="1"/>
                  </a:moveTo>
                  <a:lnTo>
                    <a:pt x="1" y="994"/>
                  </a:lnTo>
                  <a:cubicBezTo>
                    <a:pt x="1" y="1364"/>
                    <a:pt x="269" y="1678"/>
                    <a:pt x="634" y="1723"/>
                  </a:cubicBezTo>
                  <a:cubicBezTo>
                    <a:pt x="666" y="1727"/>
                    <a:pt x="697" y="1729"/>
                    <a:pt x="728" y="1729"/>
                  </a:cubicBezTo>
                  <a:cubicBezTo>
                    <a:pt x="1132" y="1729"/>
                    <a:pt x="1459" y="1404"/>
                    <a:pt x="1459" y="1004"/>
                  </a:cubicBezTo>
                  <a:lnTo>
                    <a:pt x="1459" y="1"/>
                  </a:ln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21"/>
            <p:cNvSpPr/>
            <p:nvPr/>
          </p:nvSpPr>
          <p:spPr>
            <a:xfrm>
              <a:off x="10559692" y="3776845"/>
              <a:ext cx="188020" cy="155708"/>
            </a:xfrm>
            <a:custGeom>
              <a:avLst/>
              <a:gdLst/>
              <a:ahLst/>
              <a:cxnLst/>
              <a:rect l="l" t="t" r="r" b="b"/>
              <a:pathLst>
                <a:path w="2828" h="2342" extrusionOk="0">
                  <a:moveTo>
                    <a:pt x="791" y="1"/>
                  </a:moveTo>
                  <a:cubicBezTo>
                    <a:pt x="563" y="1"/>
                    <a:pt x="375" y="188"/>
                    <a:pt x="375" y="416"/>
                  </a:cubicBezTo>
                  <a:lnTo>
                    <a:pt x="375" y="730"/>
                  </a:lnTo>
                  <a:cubicBezTo>
                    <a:pt x="340" y="709"/>
                    <a:pt x="303" y="698"/>
                    <a:pt x="267" y="698"/>
                  </a:cubicBezTo>
                  <a:cubicBezTo>
                    <a:pt x="235" y="698"/>
                    <a:pt x="203" y="706"/>
                    <a:pt x="173" y="720"/>
                  </a:cubicBezTo>
                  <a:cubicBezTo>
                    <a:pt x="61" y="776"/>
                    <a:pt x="1" y="892"/>
                    <a:pt x="92" y="1080"/>
                  </a:cubicBezTo>
                  <a:cubicBezTo>
                    <a:pt x="163" y="1232"/>
                    <a:pt x="294" y="1369"/>
                    <a:pt x="401" y="1394"/>
                  </a:cubicBezTo>
                  <a:cubicBezTo>
                    <a:pt x="461" y="1662"/>
                    <a:pt x="624" y="1905"/>
                    <a:pt x="862" y="2063"/>
                  </a:cubicBezTo>
                  <a:lnTo>
                    <a:pt x="1166" y="2265"/>
                  </a:lnTo>
                  <a:cubicBezTo>
                    <a:pt x="1242" y="2316"/>
                    <a:pt x="1329" y="2341"/>
                    <a:pt x="1416" y="2341"/>
                  </a:cubicBezTo>
                  <a:cubicBezTo>
                    <a:pt x="1502" y="2341"/>
                    <a:pt x="1589" y="2316"/>
                    <a:pt x="1662" y="2265"/>
                  </a:cubicBezTo>
                  <a:lnTo>
                    <a:pt x="1763" y="2199"/>
                  </a:lnTo>
                  <a:lnTo>
                    <a:pt x="1956" y="2012"/>
                  </a:lnTo>
                  <a:cubicBezTo>
                    <a:pt x="1956" y="2012"/>
                    <a:pt x="2093" y="1971"/>
                    <a:pt x="2143" y="1916"/>
                  </a:cubicBezTo>
                  <a:cubicBezTo>
                    <a:pt x="2285" y="1774"/>
                    <a:pt x="2381" y="1591"/>
                    <a:pt x="2427" y="1394"/>
                  </a:cubicBezTo>
                  <a:cubicBezTo>
                    <a:pt x="2533" y="1369"/>
                    <a:pt x="2665" y="1232"/>
                    <a:pt x="2736" y="1080"/>
                  </a:cubicBezTo>
                  <a:cubicBezTo>
                    <a:pt x="2827" y="892"/>
                    <a:pt x="2771" y="776"/>
                    <a:pt x="2655" y="720"/>
                  </a:cubicBezTo>
                  <a:cubicBezTo>
                    <a:pt x="2624" y="706"/>
                    <a:pt x="2593" y="698"/>
                    <a:pt x="2561" y="698"/>
                  </a:cubicBezTo>
                  <a:cubicBezTo>
                    <a:pt x="2524" y="698"/>
                    <a:pt x="2488" y="709"/>
                    <a:pt x="2452" y="730"/>
                  </a:cubicBezTo>
                  <a:lnTo>
                    <a:pt x="2452" y="416"/>
                  </a:lnTo>
                  <a:cubicBezTo>
                    <a:pt x="2452" y="188"/>
                    <a:pt x="2265" y="1"/>
                    <a:pt x="2037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21"/>
            <p:cNvSpPr/>
            <p:nvPr/>
          </p:nvSpPr>
          <p:spPr>
            <a:xfrm>
              <a:off x="10847310" y="3714215"/>
              <a:ext cx="226049" cy="279636"/>
            </a:xfrm>
            <a:custGeom>
              <a:avLst/>
              <a:gdLst/>
              <a:ahLst/>
              <a:cxnLst/>
              <a:rect l="l" t="t" r="r" b="b"/>
              <a:pathLst>
                <a:path w="3400" h="4206" extrusionOk="0">
                  <a:moveTo>
                    <a:pt x="1703" y="1"/>
                  </a:moveTo>
                  <a:cubicBezTo>
                    <a:pt x="760" y="1"/>
                    <a:pt x="1" y="760"/>
                    <a:pt x="1" y="1703"/>
                  </a:cubicBezTo>
                  <a:lnTo>
                    <a:pt x="1" y="4205"/>
                  </a:lnTo>
                  <a:lnTo>
                    <a:pt x="3400" y="4205"/>
                  </a:lnTo>
                  <a:lnTo>
                    <a:pt x="3400" y="1703"/>
                  </a:lnTo>
                  <a:cubicBezTo>
                    <a:pt x="3400" y="760"/>
                    <a:pt x="2640" y="1"/>
                    <a:pt x="1703" y="1"/>
                  </a:cubicBezTo>
                  <a:close/>
                </a:path>
              </a:pathLst>
            </a:custGeom>
            <a:solidFill>
              <a:srgbClr val="FFCC3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21"/>
            <p:cNvSpPr/>
            <p:nvPr/>
          </p:nvSpPr>
          <p:spPr>
            <a:xfrm>
              <a:off x="10829093" y="3922715"/>
              <a:ext cx="262815" cy="112559"/>
            </a:xfrm>
            <a:custGeom>
              <a:avLst/>
              <a:gdLst/>
              <a:ahLst/>
              <a:cxnLst/>
              <a:rect l="l" t="t" r="r" b="b"/>
              <a:pathLst>
                <a:path w="3953" h="1693" extrusionOk="0">
                  <a:moveTo>
                    <a:pt x="1637" y="0"/>
                  </a:moveTo>
                  <a:cubicBezTo>
                    <a:pt x="736" y="0"/>
                    <a:pt x="1" y="730"/>
                    <a:pt x="1" y="1636"/>
                  </a:cubicBezTo>
                  <a:cubicBezTo>
                    <a:pt x="1" y="1667"/>
                    <a:pt x="26" y="1692"/>
                    <a:pt x="57" y="1692"/>
                  </a:cubicBezTo>
                  <a:lnTo>
                    <a:pt x="3896" y="1692"/>
                  </a:lnTo>
                  <a:cubicBezTo>
                    <a:pt x="3927" y="1692"/>
                    <a:pt x="3952" y="1667"/>
                    <a:pt x="3952" y="1636"/>
                  </a:cubicBezTo>
                  <a:cubicBezTo>
                    <a:pt x="3952" y="735"/>
                    <a:pt x="3218" y="0"/>
                    <a:pt x="23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21"/>
            <p:cNvSpPr/>
            <p:nvPr/>
          </p:nvSpPr>
          <p:spPr>
            <a:xfrm>
              <a:off x="10912001" y="3863742"/>
              <a:ext cx="96669" cy="114953"/>
            </a:xfrm>
            <a:custGeom>
              <a:avLst/>
              <a:gdLst/>
              <a:ahLst/>
              <a:cxnLst/>
              <a:rect l="l" t="t" r="r" b="b"/>
              <a:pathLst>
                <a:path w="1454" h="1729" extrusionOk="0">
                  <a:moveTo>
                    <a:pt x="0" y="1"/>
                  </a:moveTo>
                  <a:lnTo>
                    <a:pt x="0" y="1004"/>
                  </a:lnTo>
                  <a:cubicBezTo>
                    <a:pt x="0" y="1404"/>
                    <a:pt x="324" y="1728"/>
                    <a:pt x="730" y="1728"/>
                  </a:cubicBezTo>
                  <a:cubicBezTo>
                    <a:pt x="1130" y="1728"/>
                    <a:pt x="1454" y="1404"/>
                    <a:pt x="1454" y="1004"/>
                  </a:cubicBezTo>
                  <a:lnTo>
                    <a:pt x="1454" y="1"/>
                  </a:lnTo>
                  <a:close/>
                </a:path>
              </a:pathLst>
            </a:custGeom>
            <a:solidFill>
              <a:srgbClr val="F6A55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21"/>
            <p:cNvSpPr/>
            <p:nvPr/>
          </p:nvSpPr>
          <p:spPr>
            <a:xfrm>
              <a:off x="10890726" y="3784624"/>
              <a:ext cx="138156" cy="143874"/>
            </a:xfrm>
            <a:custGeom>
              <a:avLst/>
              <a:gdLst/>
              <a:ahLst/>
              <a:cxnLst/>
              <a:rect l="l" t="t" r="r" b="b"/>
              <a:pathLst>
                <a:path w="2078" h="2164" extrusionOk="0">
                  <a:moveTo>
                    <a:pt x="386" y="0"/>
                  </a:moveTo>
                  <a:cubicBezTo>
                    <a:pt x="173" y="0"/>
                    <a:pt x="1" y="173"/>
                    <a:pt x="1" y="385"/>
                  </a:cubicBezTo>
                  <a:lnTo>
                    <a:pt x="1" y="973"/>
                  </a:lnTo>
                  <a:cubicBezTo>
                    <a:pt x="1" y="1338"/>
                    <a:pt x="183" y="1682"/>
                    <a:pt x="487" y="1885"/>
                  </a:cubicBezTo>
                  <a:lnTo>
                    <a:pt x="786" y="2087"/>
                  </a:lnTo>
                  <a:cubicBezTo>
                    <a:pt x="862" y="2138"/>
                    <a:pt x="951" y="2163"/>
                    <a:pt x="1039" y="2163"/>
                  </a:cubicBezTo>
                  <a:cubicBezTo>
                    <a:pt x="1128" y="2163"/>
                    <a:pt x="1217" y="2138"/>
                    <a:pt x="1293" y="2087"/>
                  </a:cubicBezTo>
                  <a:lnTo>
                    <a:pt x="1389" y="2021"/>
                  </a:lnTo>
                  <a:lnTo>
                    <a:pt x="1556" y="1849"/>
                  </a:lnTo>
                  <a:cubicBezTo>
                    <a:pt x="1556" y="1849"/>
                    <a:pt x="1713" y="1794"/>
                    <a:pt x="1769" y="1738"/>
                  </a:cubicBezTo>
                  <a:cubicBezTo>
                    <a:pt x="1966" y="1535"/>
                    <a:pt x="2078" y="1262"/>
                    <a:pt x="2078" y="973"/>
                  </a:cubicBezTo>
                  <a:lnTo>
                    <a:pt x="2078" y="385"/>
                  </a:lnTo>
                  <a:cubicBezTo>
                    <a:pt x="2078" y="173"/>
                    <a:pt x="1906" y="0"/>
                    <a:pt x="1693" y="0"/>
                  </a:cubicBezTo>
                  <a:close/>
                </a:path>
              </a:pathLst>
            </a:custGeom>
            <a:solidFill>
              <a:srgbClr val="F6A55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21"/>
            <p:cNvSpPr/>
            <p:nvPr/>
          </p:nvSpPr>
          <p:spPr>
            <a:xfrm>
              <a:off x="10675909" y="4066192"/>
              <a:ext cx="262749" cy="112559"/>
            </a:xfrm>
            <a:custGeom>
              <a:avLst/>
              <a:gdLst/>
              <a:ahLst/>
              <a:cxnLst/>
              <a:rect l="l" t="t" r="r" b="b"/>
              <a:pathLst>
                <a:path w="3952" h="1693" extrusionOk="0">
                  <a:moveTo>
                    <a:pt x="1636" y="0"/>
                  </a:moveTo>
                  <a:cubicBezTo>
                    <a:pt x="735" y="0"/>
                    <a:pt x="0" y="735"/>
                    <a:pt x="0" y="1636"/>
                  </a:cubicBezTo>
                  <a:cubicBezTo>
                    <a:pt x="0" y="1667"/>
                    <a:pt x="25" y="1692"/>
                    <a:pt x="56" y="1692"/>
                  </a:cubicBezTo>
                  <a:lnTo>
                    <a:pt x="3896" y="1692"/>
                  </a:lnTo>
                  <a:cubicBezTo>
                    <a:pt x="3926" y="1692"/>
                    <a:pt x="3951" y="1667"/>
                    <a:pt x="3951" y="1636"/>
                  </a:cubicBezTo>
                  <a:cubicBezTo>
                    <a:pt x="3951" y="735"/>
                    <a:pt x="3222" y="0"/>
                    <a:pt x="231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21"/>
            <p:cNvSpPr/>
            <p:nvPr/>
          </p:nvSpPr>
          <p:spPr>
            <a:xfrm>
              <a:off x="10738207" y="3874845"/>
              <a:ext cx="138156" cy="83638"/>
            </a:xfrm>
            <a:custGeom>
              <a:avLst/>
              <a:gdLst/>
              <a:ahLst/>
              <a:cxnLst/>
              <a:rect l="l" t="t" r="r" b="b"/>
              <a:pathLst>
                <a:path w="2078" h="1258" extrusionOk="0">
                  <a:moveTo>
                    <a:pt x="725" y="1"/>
                  </a:moveTo>
                  <a:cubicBezTo>
                    <a:pt x="324" y="1"/>
                    <a:pt x="0" y="325"/>
                    <a:pt x="0" y="725"/>
                  </a:cubicBezTo>
                  <a:lnTo>
                    <a:pt x="0" y="1085"/>
                  </a:lnTo>
                  <a:lnTo>
                    <a:pt x="86" y="1257"/>
                  </a:lnTo>
                  <a:lnTo>
                    <a:pt x="2011" y="1257"/>
                  </a:lnTo>
                  <a:lnTo>
                    <a:pt x="2077" y="1085"/>
                  </a:lnTo>
                  <a:lnTo>
                    <a:pt x="2077" y="720"/>
                  </a:lnTo>
                  <a:cubicBezTo>
                    <a:pt x="2077" y="320"/>
                    <a:pt x="1753" y="1"/>
                    <a:pt x="135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21"/>
            <p:cNvSpPr/>
            <p:nvPr/>
          </p:nvSpPr>
          <p:spPr>
            <a:xfrm>
              <a:off x="10759416" y="4007219"/>
              <a:ext cx="97068" cy="114953"/>
            </a:xfrm>
            <a:custGeom>
              <a:avLst/>
              <a:gdLst/>
              <a:ahLst/>
              <a:cxnLst/>
              <a:rect l="l" t="t" r="r" b="b"/>
              <a:pathLst>
                <a:path w="1460" h="1729" extrusionOk="0">
                  <a:moveTo>
                    <a:pt x="0" y="1"/>
                  </a:moveTo>
                  <a:lnTo>
                    <a:pt x="0" y="994"/>
                  </a:lnTo>
                  <a:cubicBezTo>
                    <a:pt x="0" y="1363"/>
                    <a:pt x="269" y="1682"/>
                    <a:pt x="634" y="1723"/>
                  </a:cubicBezTo>
                  <a:cubicBezTo>
                    <a:pt x="666" y="1727"/>
                    <a:pt x="697" y="1729"/>
                    <a:pt x="728" y="1729"/>
                  </a:cubicBezTo>
                  <a:cubicBezTo>
                    <a:pt x="1132" y="1729"/>
                    <a:pt x="1459" y="1403"/>
                    <a:pt x="1459" y="1004"/>
                  </a:cubicBezTo>
                  <a:lnTo>
                    <a:pt x="1459" y="1"/>
                  </a:ln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21"/>
            <p:cNvSpPr/>
            <p:nvPr/>
          </p:nvSpPr>
          <p:spPr>
            <a:xfrm>
              <a:off x="10713275" y="3919324"/>
              <a:ext cx="188020" cy="155641"/>
            </a:xfrm>
            <a:custGeom>
              <a:avLst/>
              <a:gdLst/>
              <a:ahLst/>
              <a:cxnLst/>
              <a:rect l="l" t="t" r="r" b="b"/>
              <a:pathLst>
                <a:path w="2828" h="2341" extrusionOk="0">
                  <a:moveTo>
                    <a:pt x="791" y="1"/>
                  </a:moveTo>
                  <a:cubicBezTo>
                    <a:pt x="563" y="1"/>
                    <a:pt x="375" y="188"/>
                    <a:pt x="375" y="416"/>
                  </a:cubicBezTo>
                  <a:lnTo>
                    <a:pt x="375" y="730"/>
                  </a:lnTo>
                  <a:cubicBezTo>
                    <a:pt x="340" y="708"/>
                    <a:pt x="303" y="698"/>
                    <a:pt x="267" y="698"/>
                  </a:cubicBezTo>
                  <a:cubicBezTo>
                    <a:pt x="235" y="698"/>
                    <a:pt x="203" y="706"/>
                    <a:pt x="173" y="720"/>
                  </a:cubicBezTo>
                  <a:cubicBezTo>
                    <a:pt x="61" y="776"/>
                    <a:pt x="0" y="892"/>
                    <a:pt x="92" y="1080"/>
                  </a:cubicBezTo>
                  <a:cubicBezTo>
                    <a:pt x="163" y="1231"/>
                    <a:pt x="294" y="1368"/>
                    <a:pt x="406" y="1394"/>
                  </a:cubicBezTo>
                  <a:cubicBezTo>
                    <a:pt x="466" y="1662"/>
                    <a:pt x="629" y="1905"/>
                    <a:pt x="862" y="2062"/>
                  </a:cubicBezTo>
                  <a:lnTo>
                    <a:pt x="1166" y="2265"/>
                  </a:lnTo>
                  <a:cubicBezTo>
                    <a:pt x="1241" y="2316"/>
                    <a:pt x="1329" y="2341"/>
                    <a:pt x="1416" y="2341"/>
                  </a:cubicBezTo>
                  <a:cubicBezTo>
                    <a:pt x="1504" y="2341"/>
                    <a:pt x="1591" y="2316"/>
                    <a:pt x="1667" y="2265"/>
                  </a:cubicBezTo>
                  <a:lnTo>
                    <a:pt x="1763" y="2199"/>
                  </a:lnTo>
                  <a:lnTo>
                    <a:pt x="1930" y="2027"/>
                  </a:lnTo>
                  <a:cubicBezTo>
                    <a:pt x="1930" y="2027"/>
                    <a:pt x="2093" y="1971"/>
                    <a:pt x="2143" y="1915"/>
                  </a:cubicBezTo>
                  <a:cubicBezTo>
                    <a:pt x="2285" y="1774"/>
                    <a:pt x="2381" y="1591"/>
                    <a:pt x="2427" y="1394"/>
                  </a:cubicBezTo>
                  <a:cubicBezTo>
                    <a:pt x="2533" y="1368"/>
                    <a:pt x="2670" y="1231"/>
                    <a:pt x="2736" y="1080"/>
                  </a:cubicBezTo>
                  <a:cubicBezTo>
                    <a:pt x="2827" y="892"/>
                    <a:pt x="2771" y="776"/>
                    <a:pt x="2655" y="720"/>
                  </a:cubicBezTo>
                  <a:cubicBezTo>
                    <a:pt x="2624" y="706"/>
                    <a:pt x="2593" y="698"/>
                    <a:pt x="2561" y="698"/>
                  </a:cubicBezTo>
                  <a:cubicBezTo>
                    <a:pt x="2524" y="698"/>
                    <a:pt x="2487" y="708"/>
                    <a:pt x="2452" y="730"/>
                  </a:cubicBezTo>
                  <a:lnTo>
                    <a:pt x="2452" y="416"/>
                  </a:lnTo>
                  <a:cubicBezTo>
                    <a:pt x="2452" y="188"/>
                    <a:pt x="2265" y="1"/>
                    <a:pt x="2037" y="1"/>
                  </a:cubicBez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54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63" name="Google Shape;2763;p45"/>
          <p:cNvCxnSpPr>
            <a:stCxn id="2764" idx="0"/>
            <a:endCxn id="2765" idx="2"/>
          </p:cNvCxnSpPr>
          <p:nvPr/>
        </p:nvCxnSpPr>
        <p:spPr>
          <a:xfrm rot="16200000" flipV="1">
            <a:off x="7600081" y="3248305"/>
            <a:ext cx="3268692" cy="1419016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66" name="Google Shape;2766;p45"/>
          <p:cNvCxnSpPr>
            <a:stCxn id="2767" idx="0"/>
            <a:endCxn id="2768" idx="6"/>
          </p:cNvCxnSpPr>
          <p:nvPr/>
        </p:nvCxnSpPr>
        <p:spPr>
          <a:xfrm rot="5400000" flipH="1" flipV="1">
            <a:off x="1266127" y="3425674"/>
            <a:ext cx="3172829" cy="1208951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69" name="Google Shape;2769;p45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fr-FR" dirty="0"/>
              <a:t>C. Risk of </a:t>
            </a:r>
            <a:r>
              <a:rPr lang="fr-FR" dirty="0" err="1"/>
              <a:t>censoring</a:t>
            </a:r>
            <a:endParaRPr dirty="0"/>
          </a:p>
        </p:txBody>
      </p:sp>
      <p:sp>
        <p:nvSpPr>
          <p:cNvPr id="2770" name="Google Shape;2770;p45"/>
          <p:cNvSpPr/>
          <p:nvPr/>
        </p:nvSpPr>
        <p:spPr>
          <a:xfrm flipH="1">
            <a:off x="609667" y="5052267"/>
            <a:ext cx="3276800" cy="12216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67" name="Google Shape;2767;p45"/>
          <p:cNvSpPr txBox="1"/>
          <p:nvPr/>
        </p:nvSpPr>
        <p:spPr>
          <a:xfrm flipH="1">
            <a:off x="868840" y="5616563"/>
            <a:ext cx="2758453" cy="4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  <a:buSzPts val="1100"/>
            </a:pPr>
            <a:r>
              <a:rPr lang="fr-BE" sz="2400" b="1" kern="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No </a:t>
            </a:r>
            <a:r>
              <a:rPr lang="fr-BE" sz="2400" b="1" kern="0" dirty="0" err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risk-taking</a:t>
            </a:r>
            <a:r>
              <a:rPr lang="fr-BE" sz="2400" b="1" kern="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</a:t>
            </a:r>
            <a:r>
              <a:rPr lang="fr-BE" sz="2400" b="1" kern="0" dirty="0" err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from</a:t>
            </a:r>
            <a:r>
              <a:rPr lang="fr-BE" sz="2400" b="1" kern="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platforms </a:t>
            </a:r>
          </a:p>
          <a:p>
            <a:pPr algn="ctr" defTabSz="1219170">
              <a:buClr>
                <a:srgbClr val="000000"/>
              </a:buClr>
              <a:buSzPts val="1100"/>
            </a:pPr>
            <a:endParaRPr sz="2400" b="1" kern="0" dirty="0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2773" name="Google Shape;2773;p45"/>
          <p:cNvGrpSpPr/>
          <p:nvPr/>
        </p:nvGrpSpPr>
        <p:grpSpPr>
          <a:xfrm>
            <a:off x="3736589" y="1565189"/>
            <a:ext cx="1307956" cy="1642775"/>
            <a:chOff x="4938287" y="1268099"/>
            <a:chExt cx="1260073" cy="1582634"/>
          </a:xfrm>
        </p:grpSpPr>
        <p:sp>
          <p:nvSpPr>
            <p:cNvPr id="2774" name="Google Shape;2774;p45"/>
            <p:cNvSpPr/>
            <p:nvPr/>
          </p:nvSpPr>
          <p:spPr>
            <a:xfrm>
              <a:off x="4938287" y="1268099"/>
              <a:ext cx="1168401" cy="1582634"/>
            </a:xfrm>
            <a:custGeom>
              <a:avLst/>
              <a:gdLst/>
              <a:ahLst/>
              <a:cxnLst/>
              <a:rect l="l" t="t" r="r" b="b"/>
              <a:pathLst>
                <a:path w="8146" h="11034" extrusionOk="0">
                  <a:moveTo>
                    <a:pt x="578" y="1"/>
                  </a:moveTo>
                  <a:cubicBezTo>
                    <a:pt x="259" y="1"/>
                    <a:pt x="0" y="259"/>
                    <a:pt x="0" y="578"/>
                  </a:cubicBezTo>
                  <a:lnTo>
                    <a:pt x="0" y="10456"/>
                  </a:lnTo>
                  <a:cubicBezTo>
                    <a:pt x="0" y="10775"/>
                    <a:pt x="259" y="11033"/>
                    <a:pt x="578" y="11033"/>
                  </a:cubicBezTo>
                  <a:lnTo>
                    <a:pt x="7568" y="11033"/>
                  </a:lnTo>
                  <a:cubicBezTo>
                    <a:pt x="7887" y="11033"/>
                    <a:pt x="8146" y="10775"/>
                    <a:pt x="8146" y="10456"/>
                  </a:cubicBezTo>
                  <a:lnTo>
                    <a:pt x="8146" y="578"/>
                  </a:lnTo>
                  <a:cubicBezTo>
                    <a:pt x="8146" y="259"/>
                    <a:pt x="7887" y="1"/>
                    <a:pt x="75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75" name="Google Shape;2775;p45"/>
            <p:cNvSpPr/>
            <p:nvPr/>
          </p:nvSpPr>
          <p:spPr>
            <a:xfrm>
              <a:off x="6048473" y="1864644"/>
              <a:ext cx="149887" cy="192630"/>
            </a:xfrm>
            <a:custGeom>
              <a:avLst/>
              <a:gdLst/>
              <a:ahLst/>
              <a:cxnLst/>
              <a:rect l="l" t="t" r="r" b="b"/>
              <a:pathLst>
                <a:path w="1045" h="1343" extrusionOk="0">
                  <a:moveTo>
                    <a:pt x="112" y="1"/>
                  </a:moveTo>
                  <a:lnTo>
                    <a:pt x="1" y="1161"/>
                  </a:lnTo>
                  <a:lnTo>
                    <a:pt x="1044" y="1343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76" name="Google Shape;2776;p45"/>
            <p:cNvSpPr/>
            <p:nvPr/>
          </p:nvSpPr>
          <p:spPr>
            <a:xfrm>
              <a:off x="5037831" y="2382729"/>
              <a:ext cx="970034" cy="11044"/>
            </a:xfrm>
            <a:custGeom>
              <a:avLst/>
              <a:gdLst/>
              <a:ahLst/>
              <a:cxnLst/>
              <a:rect l="l" t="t" r="r" b="b"/>
              <a:pathLst>
                <a:path w="6763" h="77" extrusionOk="0">
                  <a:moveTo>
                    <a:pt x="86" y="0"/>
                  </a:moveTo>
                  <a:cubicBezTo>
                    <a:pt x="36" y="0"/>
                    <a:pt x="0" y="15"/>
                    <a:pt x="0" y="41"/>
                  </a:cubicBezTo>
                  <a:cubicBezTo>
                    <a:pt x="0" y="61"/>
                    <a:pt x="36" y="76"/>
                    <a:pt x="86" y="76"/>
                  </a:cubicBezTo>
                  <a:lnTo>
                    <a:pt x="6677" y="76"/>
                  </a:lnTo>
                  <a:cubicBezTo>
                    <a:pt x="6722" y="76"/>
                    <a:pt x="6763" y="61"/>
                    <a:pt x="6763" y="41"/>
                  </a:cubicBezTo>
                  <a:cubicBezTo>
                    <a:pt x="6763" y="15"/>
                    <a:pt x="6722" y="0"/>
                    <a:pt x="667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77" name="Google Shape;2777;p45"/>
            <p:cNvSpPr/>
            <p:nvPr/>
          </p:nvSpPr>
          <p:spPr>
            <a:xfrm>
              <a:off x="5037831" y="2430636"/>
              <a:ext cx="970034" cy="11761"/>
            </a:xfrm>
            <a:custGeom>
              <a:avLst/>
              <a:gdLst/>
              <a:ahLst/>
              <a:cxnLst/>
              <a:rect l="l" t="t" r="r" b="b"/>
              <a:pathLst>
                <a:path w="6763" h="82" extrusionOk="0">
                  <a:moveTo>
                    <a:pt x="86" y="1"/>
                  </a:moveTo>
                  <a:cubicBezTo>
                    <a:pt x="36" y="1"/>
                    <a:pt x="0" y="21"/>
                    <a:pt x="0" y="41"/>
                  </a:cubicBezTo>
                  <a:cubicBezTo>
                    <a:pt x="0" y="61"/>
                    <a:pt x="36" y="82"/>
                    <a:pt x="86" y="82"/>
                  </a:cubicBezTo>
                  <a:lnTo>
                    <a:pt x="6677" y="82"/>
                  </a:lnTo>
                  <a:cubicBezTo>
                    <a:pt x="6722" y="82"/>
                    <a:pt x="6763" y="61"/>
                    <a:pt x="6763" y="41"/>
                  </a:cubicBezTo>
                  <a:cubicBezTo>
                    <a:pt x="6763" y="21"/>
                    <a:pt x="6722" y="1"/>
                    <a:pt x="667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78" name="Google Shape;2778;p45"/>
            <p:cNvSpPr/>
            <p:nvPr/>
          </p:nvSpPr>
          <p:spPr>
            <a:xfrm>
              <a:off x="5037831" y="2479261"/>
              <a:ext cx="970034" cy="11044"/>
            </a:xfrm>
            <a:custGeom>
              <a:avLst/>
              <a:gdLst/>
              <a:ahLst/>
              <a:cxnLst/>
              <a:rect l="l" t="t" r="r" b="b"/>
              <a:pathLst>
                <a:path w="6763" h="77" extrusionOk="0">
                  <a:moveTo>
                    <a:pt x="86" y="1"/>
                  </a:moveTo>
                  <a:cubicBezTo>
                    <a:pt x="36" y="1"/>
                    <a:pt x="0" y="16"/>
                    <a:pt x="0" y="36"/>
                  </a:cubicBezTo>
                  <a:cubicBezTo>
                    <a:pt x="0" y="62"/>
                    <a:pt x="36" y="77"/>
                    <a:pt x="86" y="77"/>
                  </a:cubicBezTo>
                  <a:lnTo>
                    <a:pt x="6677" y="77"/>
                  </a:lnTo>
                  <a:cubicBezTo>
                    <a:pt x="6722" y="77"/>
                    <a:pt x="6763" y="62"/>
                    <a:pt x="6763" y="36"/>
                  </a:cubicBezTo>
                  <a:cubicBezTo>
                    <a:pt x="6763" y="16"/>
                    <a:pt x="6722" y="1"/>
                    <a:pt x="667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79" name="Google Shape;2779;p45"/>
            <p:cNvSpPr/>
            <p:nvPr/>
          </p:nvSpPr>
          <p:spPr>
            <a:xfrm>
              <a:off x="5037831" y="2527311"/>
              <a:ext cx="970034" cy="11044"/>
            </a:xfrm>
            <a:custGeom>
              <a:avLst/>
              <a:gdLst/>
              <a:ahLst/>
              <a:cxnLst/>
              <a:rect l="l" t="t" r="r" b="b"/>
              <a:pathLst>
                <a:path w="6763" h="77" extrusionOk="0">
                  <a:moveTo>
                    <a:pt x="86" y="0"/>
                  </a:moveTo>
                  <a:cubicBezTo>
                    <a:pt x="36" y="0"/>
                    <a:pt x="0" y="15"/>
                    <a:pt x="0" y="41"/>
                  </a:cubicBezTo>
                  <a:cubicBezTo>
                    <a:pt x="0" y="61"/>
                    <a:pt x="36" y="76"/>
                    <a:pt x="86" y="76"/>
                  </a:cubicBezTo>
                  <a:lnTo>
                    <a:pt x="6677" y="76"/>
                  </a:lnTo>
                  <a:cubicBezTo>
                    <a:pt x="6722" y="76"/>
                    <a:pt x="6763" y="61"/>
                    <a:pt x="6763" y="41"/>
                  </a:cubicBezTo>
                  <a:cubicBezTo>
                    <a:pt x="6763" y="15"/>
                    <a:pt x="6722" y="0"/>
                    <a:pt x="667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0" name="Google Shape;2780;p45"/>
            <p:cNvSpPr/>
            <p:nvPr/>
          </p:nvSpPr>
          <p:spPr>
            <a:xfrm>
              <a:off x="5037831" y="2575218"/>
              <a:ext cx="970034" cy="11761"/>
            </a:xfrm>
            <a:custGeom>
              <a:avLst/>
              <a:gdLst/>
              <a:ahLst/>
              <a:cxnLst/>
              <a:rect l="l" t="t" r="r" b="b"/>
              <a:pathLst>
                <a:path w="6763" h="82" extrusionOk="0">
                  <a:moveTo>
                    <a:pt x="86" y="1"/>
                  </a:moveTo>
                  <a:cubicBezTo>
                    <a:pt x="36" y="1"/>
                    <a:pt x="0" y="21"/>
                    <a:pt x="0" y="41"/>
                  </a:cubicBezTo>
                  <a:cubicBezTo>
                    <a:pt x="0" y="61"/>
                    <a:pt x="36" y="82"/>
                    <a:pt x="86" y="82"/>
                  </a:cubicBezTo>
                  <a:lnTo>
                    <a:pt x="6677" y="82"/>
                  </a:lnTo>
                  <a:cubicBezTo>
                    <a:pt x="6722" y="82"/>
                    <a:pt x="6763" y="61"/>
                    <a:pt x="6763" y="41"/>
                  </a:cubicBezTo>
                  <a:cubicBezTo>
                    <a:pt x="6763" y="21"/>
                    <a:pt x="6722" y="1"/>
                    <a:pt x="667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1" name="Google Shape;2781;p45"/>
            <p:cNvSpPr/>
            <p:nvPr/>
          </p:nvSpPr>
          <p:spPr>
            <a:xfrm>
              <a:off x="5037831" y="2623986"/>
              <a:ext cx="970034" cy="10901"/>
            </a:xfrm>
            <a:custGeom>
              <a:avLst/>
              <a:gdLst/>
              <a:ahLst/>
              <a:cxnLst/>
              <a:rect l="l" t="t" r="r" b="b"/>
              <a:pathLst>
                <a:path w="6763" h="76" extrusionOk="0">
                  <a:moveTo>
                    <a:pt x="86" y="0"/>
                  </a:moveTo>
                  <a:cubicBezTo>
                    <a:pt x="36" y="0"/>
                    <a:pt x="0" y="15"/>
                    <a:pt x="0" y="35"/>
                  </a:cubicBezTo>
                  <a:cubicBezTo>
                    <a:pt x="0" y="61"/>
                    <a:pt x="36" y="76"/>
                    <a:pt x="86" y="76"/>
                  </a:cubicBezTo>
                  <a:lnTo>
                    <a:pt x="6677" y="76"/>
                  </a:lnTo>
                  <a:cubicBezTo>
                    <a:pt x="6722" y="76"/>
                    <a:pt x="6763" y="61"/>
                    <a:pt x="6763" y="35"/>
                  </a:cubicBezTo>
                  <a:cubicBezTo>
                    <a:pt x="6763" y="15"/>
                    <a:pt x="6722" y="0"/>
                    <a:pt x="6677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2" name="Google Shape;2782;p45"/>
            <p:cNvSpPr/>
            <p:nvPr/>
          </p:nvSpPr>
          <p:spPr>
            <a:xfrm>
              <a:off x="5037831" y="2676196"/>
              <a:ext cx="970034" cy="11044"/>
            </a:xfrm>
            <a:custGeom>
              <a:avLst/>
              <a:gdLst/>
              <a:ahLst/>
              <a:cxnLst/>
              <a:rect l="l" t="t" r="r" b="b"/>
              <a:pathLst>
                <a:path w="6763" h="77" extrusionOk="0">
                  <a:moveTo>
                    <a:pt x="86" y="1"/>
                  </a:moveTo>
                  <a:cubicBezTo>
                    <a:pt x="36" y="1"/>
                    <a:pt x="0" y="16"/>
                    <a:pt x="0" y="41"/>
                  </a:cubicBezTo>
                  <a:cubicBezTo>
                    <a:pt x="0" y="62"/>
                    <a:pt x="36" y="77"/>
                    <a:pt x="86" y="77"/>
                  </a:cubicBezTo>
                  <a:lnTo>
                    <a:pt x="6677" y="77"/>
                  </a:lnTo>
                  <a:cubicBezTo>
                    <a:pt x="6722" y="77"/>
                    <a:pt x="6763" y="62"/>
                    <a:pt x="6763" y="41"/>
                  </a:cubicBezTo>
                  <a:cubicBezTo>
                    <a:pt x="6763" y="16"/>
                    <a:pt x="6722" y="1"/>
                    <a:pt x="667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3" name="Google Shape;2783;p45"/>
            <p:cNvSpPr/>
            <p:nvPr/>
          </p:nvSpPr>
          <p:spPr>
            <a:xfrm>
              <a:off x="5037831" y="2734287"/>
              <a:ext cx="970034" cy="11044"/>
            </a:xfrm>
            <a:custGeom>
              <a:avLst/>
              <a:gdLst/>
              <a:ahLst/>
              <a:cxnLst/>
              <a:rect l="l" t="t" r="r" b="b"/>
              <a:pathLst>
                <a:path w="6763" h="77" extrusionOk="0">
                  <a:moveTo>
                    <a:pt x="86" y="1"/>
                  </a:moveTo>
                  <a:cubicBezTo>
                    <a:pt x="36" y="1"/>
                    <a:pt x="0" y="16"/>
                    <a:pt x="0" y="36"/>
                  </a:cubicBezTo>
                  <a:cubicBezTo>
                    <a:pt x="0" y="62"/>
                    <a:pt x="36" y="77"/>
                    <a:pt x="86" y="77"/>
                  </a:cubicBezTo>
                  <a:lnTo>
                    <a:pt x="6677" y="77"/>
                  </a:lnTo>
                  <a:cubicBezTo>
                    <a:pt x="6722" y="77"/>
                    <a:pt x="6763" y="62"/>
                    <a:pt x="6763" y="36"/>
                  </a:cubicBezTo>
                  <a:cubicBezTo>
                    <a:pt x="6763" y="16"/>
                    <a:pt x="6722" y="1"/>
                    <a:pt x="667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4" name="Google Shape;2784;p45"/>
            <p:cNvSpPr/>
            <p:nvPr/>
          </p:nvSpPr>
          <p:spPr>
            <a:xfrm>
              <a:off x="5037831" y="1611768"/>
              <a:ext cx="970034" cy="638848"/>
            </a:xfrm>
            <a:custGeom>
              <a:avLst/>
              <a:gdLst/>
              <a:ahLst/>
              <a:cxnLst/>
              <a:rect l="l" t="t" r="r" b="b"/>
              <a:pathLst>
                <a:path w="6763" h="4454" extrusionOk="0">
                  <a:moveTo>
                    <a:pt x="289" y="1"/>
                  </a:moveTo>
                  <a:cubicBezTo>
                    <a:pt x="132" y="1"/>
                    <a:pt x="0" y="132"/>
                    <a:pt x="0" y="289"/>
                  </a:cubicBezTo>
                  <a:lnTo>
                    <a:pt x="0" y="4160"/>
                  </a:lnTo>
                  <a:cubicBezTo>
                    <a:pt x="0" y="4322"/>
                    <a:pt x="132" y="4453"/>
                    <a:pt x="289" y="4453"/>
                  </a:cubicBezTo>
                  <a:lnTo>
                    <a:pt x="6474" y="4453"/>
                  </a:lnTo>
                  <a:cubicBezTo>
                    <a:pt x="6631" y="4453"/>
                    <a:pt x="6763" y="4322"/>
                    <a:pt x="6763" y="4160"/>
                  </a:cubicBezTo>
                  <a:lnTo>
                    <a:pt x="6763" y="289"/>
                  </a:lnTo>
                  <a:cubicBezTo>
                    <a:pt x="6763" y="132"/>
                    <a:pt x="6631" y="1"/>
                    <a:pt x="6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5" name="Google Shape;2785;p45"/>
            <p:cNvSpPr/>
            <p:nvPr/>
          </p:nvSpPr>
          <p:spPr>
            <a:xfrm>
              <a:off x="5409758" y="1816736"/>
              <a:ext cx="226193" cy="196933"/>
            </a:xfrm>
            <a:custGeom>
              <a:avLst/>
              <a:gdLst/>
              <a:ahLst/>
              <a:cxnLst/>
              <a:rect l="l" t="t" r="r" b="b"/>
              <a:pathLst>
                <a:path w="1577" h="1373" extrusionOk="0">
                  <a:moveTo>
                    <a:pt x="1" y="0"/>
                  </a:moveTo>
                  <a:lnTo>
                    <a:pt x="1" y="1373"/>
                  </a:lnTo>
                  <a:lnTo>
                    <a:pt x="1576" y="6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6" name="Google Shape;2786;p45"/>
            <p:cNvSpPr/>
            <p:nvPr/>
          </p:nvSpPr>
          <p:spPr>
            <a:xfrm>
              <a:off x="5124322" y="1358176"/>
              <a:ext cx="69852" cy="85199"/>
            </a:xfrm>
            <a:custGeom>
              <a:avLst/>
              <a:gdLst/>
              <a:ahLst/>
              <a:cxnLst/>
              <a:rect l="l" t="t" r="r" b="b"/>
              <a:pathLst>
                <a:path w="487" h="594" extrusionOk="0">
                  <a:moveTo>
                    <a:pt x="233" y="107"/>
                  </a:moveTo>
                  <a:cubicBezTo>
                    <a:pt x="258" y="107"/>
                    <a:pt x="279" y="112"/>
                    <a:pt x="289" y="122"/>
                  </a:cubicBezTo>
                  <a:cubicBezTo>
                    <a:pt x="304" y="133"/>
                    <a:pt x="309" y="148"/>
                    <a:pt x="309" y="168"/>
                  </a:cubicBezTo>
                  <a:cubicBezTo>
                    <a:pt x="309" y="188"/>
                    <a:pt x="304" y="203"/>
                    <a:pt x="289" y="214"/>
                  </a:cubicBezTo>
                  <a:cubicBezTo>
                    <a:pt x="279" y="229"/>
                    <a:pt x="258" y="234"/>
                    <a:pt x="233" y="234"/>
                  </a:cubicBezTo>
                  <a:lnTo>
                    <a:pt x="152" y="234"/>
                  </a:lnTo>
                  <a:lnTo>
                    <a:pt x="152" y="107"/>
                  </a:lnTo>
                  <a:close/>
                  <a:moveTo>
                    <a:pt x="238" y="335"/>
                  </a:moveTo>
                  <a:cubicBezTo>
                    <a:pt x="269" y="335"/>
                    <a:pt x="294" y="340"/>
                    <a:pt x="309" y="355"/>
                  </a:cubicBezTo>
                  <a:cubicBezTo>
                    <a:pt x="324" y="366"/>
                    <a:pt x="329" y="386"/>
                    <a:pt x="329" y="411"/>
                  </a:cubicBezTo>
                  <a:cubicBezTo>
                    <a:pt x="329" y="436"/>
                    <a:pt x="324" y="457"/>
                    <a:pt x="309" y="472"/>
                  </a:cubicBezTo>
                  <a:cubicBezTo>
                    <a:pt x="294" y="482"/>
                    <a:pt x="269" y="487"/>
                    <a:pt x="238" y="487"/>
                  </a:cubicBezTo>
                  <a:lnTo>
                    <a:pt x="152" y="487"/>
                  </a:lnTo>
                  <a:lnTo>
                    <a:pt x="152" y="335"/>
                  </a:lnTo>
                  <a:close/>
                  <a:moveTo>
                    <a:pt x="0" y="1"/>
                  </a:moveTo>
                  <a:lnTo>
                    <a:pt x="0" y="593"/>
                  </a:lnTo>
                  <a:lnTo>
                    <a:pt x="253" y="593"/>
                  </a:lnTo>
                  <a:cubicBezTo>
                    <a:pt x="329" y="593"/>
                    <a:pt x="390" y="578"/>
                    <a:pt x="426" y="553"/>
                  </a:cubicBezTo>
                  <a:cubicBezTo>
                    <a:pt x="466" y="523"/>
                    <a:pt x="486" y="482"/>
                    <a:pt x="486" y="426"/>
                  </a:cubicBezTo>
                  <a:cubicBezTo>
                    <a:pt x="486" y="386"/>
                    <a:pt x="476" y="355"/>
                    <a:pt x="456" y="330"/>
                  </a:cubicBezTo>
                  <a:cubicBezTo>
                    <a:pt x="441" y="305"/>
                    <a:pt x="415" y="284"/>
                    <a:pt x="380" y="279"/>
                  </a:cubicBezTo>
                  <a:cubicBezTo>
                    <a:pt x="405" y="269"/>
                    <a:pt x="426" y="254"/>
                    <a:pt x="441" y="234"/>
                  </a:cubicBezTo>
                  <a:cubicBezTo>
                    <a:pt x="451" y="214"/>
                    <a:pt x="461" y="188"/>
                    <a:pt x="461" y="158"/>
                  </a:cubicBezTo>
                  <a:cubicBezTo>
                    <a:pt x="461" y="107"/>
                    <a:pt x="441" y="67"/>
                    <a:pt x="405" y="41"/>
                  </a:cubicBezTo>
                  <a:cubicBezTo>
                    <a:pt x="370" y="16"/>
                    <a:pt x="309" y="1"/>
                    <a:pt x="22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7" name="Google Shape;2787;p45"/>
            <p:cNvSpPr/>
            <p:nvPr/>
          </p:nvSpPr>
          <p:spPr>
            <a:xfrm>
              <a:off x="5186717" y="1358176"/>
              <a:ext cx="76450" cy="85199"/>
            </a:xfrm>
            <a:custGeom>
              <a:avLst/>
              <a:gdLst/>
              <a:ahLst/>
              <a:cxnLst/>
              <a:rect l="l" t="t" r="r" b="b"/>
              <a:pathLst>
                <a:path w="533" h="594" extrusionOk="0">
                  <a:moveTo>
                    <a:pt x="219" y="112"/>
                  </a:moveTo>
                  <a:cubicBezTo>
                    <a:pt x="249" y="112"/>
                    <a:pt x="274" y="117"/>
                    <a:pt x="284" y="133"/>
                  </a:cubicBezTo>
                  <a:cubicBezTo>
                    <a:pt x="300" y="143"/>
                    <a:pt x="310" y="163"/>
                    <a:pt x="310" y="188"/>
                  </a:cubicBezTo>
                  <a:cubicBezTo>
                    <a:pt x="310" y="214"/>
                    <a:pt x="300" y="234"/>
                    <a:pt x="284" y="249"/>
                  </a:cubicBezTo>
                  <a:cubicBezTo>
                    <a:pt x="274" y="259"/>
                    <a:pt x="249" y="264"/>
                    <a:pt x="219" y="264"/>
                  </a:cubicBezTo>
                  <a:lnTo>
                    <a:pt x="153" y="264"/>
                  </a:lnTo>
                  <a:lnTo>
                    <a:pt x="153" y="112"/>
                  </a:lnTo>
                  <a:close/>
                  <a:moveTo>
                    <a:pt x="1" y="1"/>
                  </a:moveTo>
                  <a:lnTo>
                    <a:pt x="1" y="593"/>
                  </a:lnTo>
                  <a:lnTo>
                    <a:pt x="153" y="593"/>
                  </a:lnTo>
                  <a:lnTo>
                    <a:pt x="153" y="371"/>
                  </a:lnTo>
                  <a:lnTo>
                    <a:pt x="198" y="371"/>
                  </a:lnTo>
                  <a:cubicBezTo>
                    <a:pt x="224" y="371"/>
                    <a:pt x="244" y="376"/>
                    <a:pt x="254" y="386"/>
                  </a:cubicBezTo>
                  <a:cubicBezTo>
                    <a:pt x="269" y="396"/>
                    <a:pt x="284" y="416"/>
                    <a:pt x="300" y="447"/>
                  </a:cubicBezTo>
                  <a:lnTo>
                    <a:pt x="371" y="593"/>
                  </a:lnTo>
                  <a:lnTo>
                    <a:pt x="533" y="593"/>
                  </a:lnTo>
                  <a:lnTo>
                    <a:pt x="452" y="426"/>
                  </a:lnTo>
                  <a:cubicBezTo>
                    <a:pt x="436" y="391"/>
                    <a:pt x="416" y="366"/>
                    <a:pt x="401" y="350"/>
                  </a:cubicBezTo>
                  <a:cubicBezTo>
                    <a:pt x="386" y="335"/>
                    <a:pt x="365" y="320"/>
                    <a:pt x="345" y="315"/>
                  </a:cubicBezTo>
                  <a:cubicBezTo>
                    <a:pt x="386" y="305"/>
                    <a:pt x="411" y="284"/>
                    <a:pt x="431" y="264"/>
                  </a:cubicBezTo>
                  <a:cubicBezTo>
                    <a:pt x="452" y="239"/>
                    <a:pt x="462" y="203"/>
                    <a:pt x="462" y="168"/>
                  </a:cubicBezTo>
                  <a:cubicBezTo>
                    <a:pt x="462" y="107"/>
                    <a:pt x="441" y="67"/>
                    <a:pt x="406" y="41"/>
                  </a:cubicBezTo>
                  <a:cubicBezTo>
                    <a:pt x="371" y="16"/>
                    <a:pt x="310" y="1"/>
                    <a:pt x="23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8" name="Google Shape;2788;p45"/>
            <p:cNvSpPr/>
            <p:nvPr/>
          </p:nvSpPr>
          <p:spPr>
            <a:xfrm>
              <a:off x="5249254" y="1358176"/>
              <a:ext cx="60385" cy="85199"/>
            </a:xfrm>
            <a:custGeom>
              <a:avLst/>
              <a:gdLst/>
              <a:ahLst/>
              <a:cxnLst/>
              <a:rect l="l" t="t" r="r" b="b"/>
              <a:pathLst>
                <a:path w="421" h="594" extrusionOk="0">
                  <a:moveTo>
                    <a:pt x="0" y="1"/>
                  </a:moveTo>
                  <a:lnTo>
                    <a:pt x="0" y="593"/>
                  </a:lnTo>
                  <a:lnTo>
                    <a:pt x="421" y="593"/>
                  </a:lnTo>
                  <a:lnTo>
                    <a:pt x="421" y="477"/>
                  </a:lnTo>
                  <a:lnTo>
                    <a:pt x="152" y="477"/>
                  </a:lnTo>
                  <a:lnTo>
                    <a:pt x="152" y="345"/>
                  </a:lnTo>
                  <a:lnTo>
                    <a:pt x="396" y="345"/>
                  </a:lnTo>
                  <a:lnTo>
                    <a:pt x="396" y="229"/>
                  </a:lnTo>
                  <a:lnTo>
                    <a:pt x="152" y="229"/>
                  </a:lnTo>
                  <a:lnTo>
                    <a:pt x="152" y="117"/>
                  </a:lnTo>
                  <a:lnTo>
                    <a:pt x="411" y="117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9" name="Google Shape;2789;p45"/>
            <p:cNvSpPr/>
            <p:nvPr/>
          </p:nvSpPr>
          <p:spPr>
            <a:xfrm>
              <a:off x="5296444" y="1358176"/>
              <a:ext cx="88785" cy="85199"/>
            </a:xfrm>
            <a:custGeom>
              <a:avLst/>
              <a:gdLst/>
              <a:ahLst/>
              <a:cxnLst/>
              <a:rect l="l" t="t" r="r" b="b"/>
              <a:pathLst>
                <a:path w="619" h="594" extrusionOk="0">
                  <a:moveTo>
                    <a:pt x="310" y="143"/>
                  </a:moveTo>
                  <a:lnTo>
                    <a:pt x="391" y="376"/>
                  </a:lnTo>
                  <a:lnTo>
                    <a:pt x="229" y="376"/>
                  </a:lnTo>
                  <a:lnTo>
                    <a:pt x="310" y="143"/>
                  </a:lnTo>
                  <a:close/>
                  <a:moveTo>
                    <a:pt x="218" y="1"/>
                  </a:moveTo>
                  <a:lnTo>
                    <a:pt x="1" y="593"/>
                  </a:lnTo>
                  <a:lnTo>
                    <a:pt x="153" y="593"/>
                  </a:lnTo>
                  <a:lnTo>
                    <a:pt x="188" y="487"/>
                  </a:lnTo>
                  <a:lnTo>
                    <a:pt x="426" y="487"/>
                  </a:lnTo>
                  <a:lnTo>
                    <a:pt x="467" y="593"/>
                  </a:lnTo>
                  <a:lnTo>
                    <a:pt x="619" y="59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0" name="Google Shape;2790;p45"/>
            <p:cNvSpPr/>
            <p:nvPr/>
          </p:nvSpPr>
          <p:spPr>
            <a:xfrm>
              <a:off x="5377055" y="1358176"/>
              <a:ext cx="83047" cy="85199"/>
            </a:xfrm>
            <a:custGeom>
              <a:avLst/>
              <a:gdLst/>
              <a:ahLst/>
              <a:cxnLst/>
              <a:rect l="l" t="t" r="r" b="b"/>
              <a:pathLst>
                <a:path w="579" h="594" extrusionOk="0">
                  <a:moveTo>
                    <a:pt x="1" y="1"/>
                  </a:moveTo>
                  <a:lnTo>
                    <a:pt x="1" y="593"/>
                  </a:lnTo>
                  <a:lnTo>
                    <a:pt x="153" y="593"/>
                  </a:lnTo>
                  <a:lnTo>
                    <a:pt x="153" y="360"/>
                  </a:lnTo>
                  <a:lnTo>
                    <a:pt x="391" y="593"/>
                  </a:lnTo>
                  <a:lnTo>
                    <a:pt x="578" y="593"/>
                  </a:lnTo>
                  <a:lnTo>
                    <a:pt x="269" y="284"/>
                  </a:lnTo>
                  <a:lnTo>
                    <a:pt x="553" y="1"/>
                  </a:lnTo>
                  <a:lnTo>
                    <a:pt x="376" y="1"/>
                  </a:lnTo>
                  <a:lnTo>
                    <a:pt x="153" y="219"/>
                  </a:lnTo>
                  <a:lnTo>
                    <a:pt x="153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1" name="Google Shape;2791;p45"/>
            <p:cNvSpPr/>
            <p:nvPr/>
          </p:nvSpPr>
          <p:spPr>
            <a:xfrm>
              <a:off x="5440309" y="1358176"/>
              <a:ext cx="21945" cy="85199"/>
            </a:xfrm>
            <a:custGeom>
              <a:avLst/>
              <a:gdLst/>
              <a:ahLst/>
              <a:cxnLst/>
              <a:rect l="l" t="t" r="r" b="b"/>
              <a:pathLst>
                <a:path w="153" h="594" extrusionOk="0">
                  <a:moveTo>
                    <a:pt x="1" y="1"/>
                  </a:moveTo>
                  <a:lnTo>
                    <a:pt x="1" y="593"/>
                  </a:lnTo>
                  <a:lnTo>
                    <a:pt x="153" y="593"/>
                  </a:lnTo>
                  <a:lnTo>
                    <a:pt x="153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2" name="Google Shape;2792;p45"/>
            <p:cNvSpPr/>
            <p:nvPr/>
          </p:nvSpPr>
          <p:spPr>
            <a:xfrm>
              <a:off x="5467992" y="1358176"/>
              <a:ext cx="75589" cy="85199"/>
            </a:xfrm>
            <a:custGeom>
              <a:avLst/>
              <a:gdLst/>
              <a:ahLst/>
              <a:cxnLst/>
              <a:rect l="l" t="t" r="r" b="b"/>
              <a:pathLst>
                <a:path w="527" h="594" extrusionOk="0">
                  <a:moveTo>
                    <a:pt x="0" y="1"/>
                  </a:moveTo>
                  <a:lnTo>
                    <a:pt x="0" y="593"/>
                  </a:lnTo>
                  <a:lnTo>
                    <a:pt x="147" y="593"/>
                  </a:lnTo>
                  <a:lnTo>
                    <a:pt x="147" y="188"/>
                  </a:lnTo>
                  <a:lnTo>
                    <a:pt x="360" y="593"/>
                  </a:lnTo>
                  <a:lnTo>
                    <a:pt x="527" y="593"/>
                  </a:lnTo>
                  <a:lnTo>
                    <a:pt x="527" y="1"/>
                  </a:lnTo>
                  <a:lnTo>
                    <a:pt x="385" y="1"/>
                  </a:lnTo>
                  <a:lnTo>
                    <a:pt x="385" y="406"/>
                  </a:lnTo>
                  <a:lnTo>
                    <a:pt x="172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3" name="Google Shape;2793;p45"/>
            <p:cNvSpPr/>
            <p:nvPr/>
          </p:nvSpPr>
          <p:spPr>
            <a:xfrm>
              <a:off x="5539853" y="1356742"/>
              <a:ext cx="80752" cy="88068"/>
            </a:xfrm>
            <a:custGeom>
              <a:avLst/>
              <a:gdLst/>
              <a:ahLst/>
              <a:cxnLst/>
              <a:rect l="l" t="t" r="r" b="b"/>
              <a:pathLst>
                <a:path w="563" h="614" extrusionOk="0">
                  <a:moveTo>
                    <a:pt x="325" y="1"/>
                  </a:moveTo>
                  <a:cubicBezTo>
                    <a:pt x="224" y="1"/>
                    <a:pt x="142" y="31"/>
                    <a:pt x="87" y="87"/>
                  </a:cubicBezTo>
                  <a:cubicBezTo>
                    <a:pt x="26" y="137"/>
                    <a:pt x="1" y="213"/>
                    <a:pt x="1" y="310"/>
                  </a:cubicBezTo>
                  <a:cubicBezTo>
                    <a:pt x="1" y="401"/>
                    <a:pt x="26" y="477"/>
                    <a:pt x="87" y="533"/>
                  </a:cubicBezTo>
                  <a:cubicBezTo>
                    <a:pt x="142" y="588"/>
                    <a:pt x="218" y="614"/>
                    <a:pt x="320" y="614"/>
                  </a:cubicBezTo>
                  <a:cubicBezTo>
                    <a:pt x="360" y="614"/>
                    <a:pt x="406" y="609"/>
                    <a:pt x="446" y="598"/>
                  </a:cubicBezTo>
                  <a:cubicBezTo>
                    <a:pt x="487" y="593"/>
                    <a:pt x="522" y="578"/>
                    <a:pt x="563" y="558"/>
                  </a:cubicBezTo>
                  <a:lnTo>
                    <a:pt x="563" y="274"/>
                  </a:lnTo>
                  <a:lnTo>
                    <a:pt x="325" y="274"/>
                  </a:lnTo>
                  <a:lnTo>
                    <a:pt x="325" y="376"/>
                  </a:lnTo>
                  <a:lnTo>
                    <a:pt x="416" y="376"/>
                  </a:lnTo>
                  <a:lnTo>
                    <a:pt x="416" y="492"/>
                  </a:lnTo>
                  <a:cubicBezTo>
                    <a:pt x="406" y="497"/>
                    <a:pt x="396" y="497"/>
                    <a:pt x="381" y="502"/>
                  </a:cubicBezTo>
                  <a:lnTo>
                    <a:pt x="340" y="502"/>
                  </a:lnTo>
                  <a:cubicBezTo>
                    <a:pt x="279" y="502"/>
                    <a:pt x="234" y="487"/>
                    <a:pt x="203" y="452"/>
                  </a:cubicBezTo>
                  <a:cubicBezTo>
                    <a:pt x="173" y="421"/>
                    <a:pt x="158" y="370"/>
                    <a:pt x="158" y="310"/>
                  </a:cubicBezTo>
                  <a:cubicBezTo>
                    <a:pt x="158" y="244"/>
                    <a:pt x="173" y="198"/>
                    <a:pt x="203" y="163"/>
                  </a:cubicBezTo>
                  <a:cubicBezTo>
                    <a:pt x="239" y="127"/>
                    <a:pt x="284" y="112"/>
                    <a:pt x="345" y="112"/>
                  </a:cubicBezTo>
                  <a:cubicBezTo>
                    <a:pt x="375" y="112"/>
                    <a:pt x="411" y="117"/>
                    <a:pt x="441" y="127"/>
                  </a:cubicBezTo>
                  <a:cubicBezTo>
                    <a:pt x="477" y="137"/>
                    <a:pt x="507" y="148"/>
                    <a:pt x="543" y="168"/>
                  </a:cubicBezTo>
                  <a:lnTo>
                    <a:pt x="543" y="46"/>
                  </a:lnTo>
                  <a:cubicBezTo>
                    <a:pt x="507" y="31"/>
                    <a:pt x="477" y="21"/>
                    <a:pt x="436" y="16"/>
                  </a:cubicBezTo>
                  <a:cubicBezTo>
                    <a:pt x="401" y="6"/>
                    <a:pt x="365" y="1"/>
                    <a:pt x="32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4" name="Google Shape;2794;p45"/>
            <p:cNvSpPr/>
            <p:nvPr/>
          </p:nvSpPr>
          <p:spPr>
            <a:xfrm>
              <a:off x="5643843" y="1358176"/>
              <a:ext cx="76306" cy="85199"/>
            </a:xfrm>
            <a:custGeom>
              <a:avLst/>
              <a:gdLst/>
              <a:ahLst/>
              <a:cxnLst/>
              <a:rect l="l" t="t" r="r" b="b"/>
              <a:pathLst>
                <a:path w="532" h="594" extrusionOk="0">
                  <a:moveTo>
                    <a:pt x="0" y="1"/>
                  </a:moveTo>
                  <a:lnTo>
                    <a:pt x="0" y="593"/>
                  </a:lnTo>
                  <a:lnTo>
                    <a:pt x="147" y="593"/>
                  </a:lnTo>
                  <a:lnTo>
                    <a:pt x="147" y="188"/>
                  </a:lnTo>
                  <a:lnTo>
                    <a:pt x="360" y="593"/>
                  </a:lnTo>
                  <a:lnTo>
                    <a:pt x="532" y="593"/>
                  </a:lnTo>
                  <a:lnTo>
                    <a:pt x="532" y="1"/>
                  </a:lnTo>
                  <a:lnTo>
                    <a:pt x="385" y="1"/>
                  </a:lnTo>
                  <a:lnTo>
                    <a:pt x="385" y="406"/>
                  </a:lnTo>
                  <a:lnTo>
                    <a:pt x="172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5" name="Google Shape;2795;p45"/>
            <p:cNvSpPr/>
            <p:nvPr/>
          </p:nvSpPr>
          <p:spPr>
            <a:xfrm>
              <a:off x="5720007" y="1358176"/>
              <a:ext cx="60529" cy="85199"/>
            </a:xfrm>
            <a:custGeom>
              <a:avLst/>
              <a:gdLst/>
              <a:ahLst/>
              <a:cxnLst/>
              <a:rect l="l" t="t" r="r" b="b"/>
              <a:pathLst>
                <a:path w="422" h="594" extrusionOk="0">
                  <a:moveTo>
                    <a:pt x="1" y="1"/>
                  </a:moveTo>
                  <a:lnTo>
                    <a:pt x="1" y="593"/>
                  </a:lnTo>
                  <a:lnTo>
                    <a:pt x="421" y="593"/>
                  </a:lnTo>
                  <a:lnTo>
                    <a:pt x="421" y="477"/>
                  </a:lnTo>
                  <a:lnTo>
                    <a:pt x="153" y="477"/>
                  </a:lnTo>
                  <a:lnTo>
                    <a:pt x="153" y="345"/>
                  </a:lnTo>
                  <a:lnTo>
                    <a:pt x="396" y="345"/>
                  </a:lnTo>
                  <a:lnTo>
                    <a:pt x="396" y="229"/>
                  </a:lnTo>
                  <a:lnTo>
                    <a:pt x="153" y="229"/>
                  </a:lnTo>
                  <a:lnTo>
                    <a:pt x="153" y="117"/>
                  </a:lnTo>
                  <a:lnTo>
                    <a:pt x="411" y="117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6" name="Google Shape;2796;p45"/>
            <p:cNvSpPr/>
            <p:nvPr/>
          </p:nvSpPr>
          <p:spPr>
            <a:xfrm>
              <a:off x="5770927" y="1358176"/>
              <a:ext cx="121487" cy="85199"/>
            </a:xfrm>
            <a:custGeom>
              <a:avLst/>
              <a:gdLst/>
              <a:ahLst/>
              <a:cxnLst/>
              <a:rect l="l" t="t" r="r" b="b"/>
              <a:pathLst>
                <a:path w="847" h="594" extrusionOk="0">
                  <a:moveTo>
                    <a:pt x="0" y="1"/>
                  </a:moveTo>
                  <a:lnTo>
                    <a:pt x="142" y="593"/>
                  </a:lnTo>
                  <a:lnTo>
                    <a:pt x="320" y="593"/>
                  </a:lnTo>
                  <a:lnTo>
                    <a:pt x="426" y="143"/>
                  </a:lnTo>
                  <a:lnTo>
                    <a:pt x="532" y="593"/>
                  </a:lnTo>
                  <a:lnTo>
                    <a:pt x="705" y="593"/>
                  </a:lnTo>
                  <a:lnTo>
                    <a:pt x="846" y="1"/>
                  </a:lnTo>
                  <a:lnTo>
                    <a:pt x="700" y="1"/>
                  </a:lnTo>
                  <a:lnTo>
                    <a:pt x="598" y="431"/>
                  </a:lnTo>
                  <a:lnTo>
                    <a:pt x="497" y="1"/>
                  </a:lnTo>
                  <a:lnTo>
                    <a:pt x="350" y="1"/>
                  </a:lnTo>
                  <a:lnTo>
                    <a:pt x="249" y="431"/>
                  </a:lnTo>
                  <a:lnTo>
                    <a:pt x="147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7" name="Google Shape;2797;p45"/>
            <p:cNvSpPr/>
            <p:nvPr/>
          </p:nvSpPr>
          <p:spPr>
            <a:xfrm>
              <a:off x="5874056" y="1356742"/>
              <a:ext cx="66983" cy="88068"/>
            </a:xfrm>
            <a:custGeom>
              <a:avLst/>
              <a:gdLst/>
              <a:ahLst/>
              <a:cxnLst/>
              <a:rect l="l" t="t" r="r" b="b"/>
              <a:pathLst>
                <a:path w="467" h="614" extrusionOk="0">
                  <a:moveTo>
                    <a:pt x="224" y="1"/>
                  </a:moveTo>
                  <a:cubicBezTo>
                    <a:pt x="153" y="1"/>
                    <a:pt x="97" y="16"/>
                    <a:pt x="57" y="51"/>
                  </a:cubicBezTo>
                  <a:cubicBezTo>
                    <a:pt x="21" y="82"/>
                    <a:pt x="1" y="127"/>
                    <a:pt x="1" y="183"/>
                  </a:cubicBezTo>
                  <a:cubicBezTo>
                    <a:pt x="1" y="234"/>
                    <a:pt x="16" y="269"/>
                    <a:pt x="41" y="300"/>
                  </a:cubicBezTo>
                  <a:cubicBezTo>
                    <a:pt x="72" y="325"/>
                    <a:pt x="112" y="345"/>
                    <a:pt x="173" y="355"/>
                  </a:cubicBezTo>
                  <a:lnTo>
                    <a:pt x="229" y="370"/>
                  </a:lnTo>
                  <a:cubicBezTo>
                    <a:pt x="269" y="381"/>
                    <a:pt x="290" y="386"/>
                    <a:pt x="305" y="396"/>
                  </a:cubicBezTo>
                  <a:cubicBezTo>
                    <a:pt x="315" y="406"/>
                    <a:pt x="320" y="421"/>
                    <a:pt x="320" y="441"/>
                  </a:cubicBezTo>
                  <a:cubicBezTo>
                    <a:pt x="320" y="462"/>
                    <a:pt x="310" y="477"/>
                    <a:pt x="295" y="487"/>
                  </a:cubicBezTo>
                  <a:cubicBezTo>
                    <a:pt x="274" y="497"/>
                    <a:pt x="249" y="502"/>
                    <a:pt x="219" y="502"/>
                  </a:cubicBezTo>
                  <a:cubicBezTo>
                    <a:pt x="183" y="502"/>
                    <a:pt x="153" y="497"/>
                    <a:pt x="117" y="487"/>
                  </a:cubicBezTo>
                  <a:cubicBezTo>
                    <a:pt x="82" y="477"/>
                    <a:pt x="46" y="462"/>
                    <a:pt x="6" y="441"/>
                  </a:cubicBezTo>
                  <a:lnTo>
                    <a:pt x="6" y="573"/>
                  </a:lnTo>
                  <a:cubicBezTo>
                    <a:pt x="46" y="588"/>
                    <a:pt x="82" y="598"/>
                    <a:pt x="122" y="603"/>
                  </a:cubicBezTo>
                  <a:cubicBezTo>
                    <a:pt x="158" y="609"/>
                    <a:pt x="193" y="614"/>
                    <a:pt x="234" y="614"/>
                  </a:cubicBezTo>
                  <a:cubicBezTo>
                    <a:pt x="310" y="614"/>
                    <a:pt x="371" y="598"/>
                    <a:pt x="411" y="568"/>
                  </a:cubicBezTo>
                  <a:cubicBezTo>
                    <a:pt x="447" y="538"/>
                    <a:pt x="467" y="487"/>
                    <a:pt x="467" y="421"/>
                  </a:cubicBezTo>
                  <a:cubicBezTo>
                    <a:pt x="467" y="370"/>
                    <a:pt x="452" y="335"/>
                    <a:pt x="426" y="305"/>
                  </a:cubicBezTo>
                  <a:cubicBezTo>
                    <a:pt x="396" y="279"/>
                    <a:pt x="350" y="259"/>
                    <a:pt x="284" y="249"/>
                  </a:cubicBezTo>
                  <a:lnTo>
                    <a:pt x="224" y="234"/>
                  </a:lnTo>
                  <a:cubicBezTo>
                    <a:pt x="188" y="229"/>
                    <a:pt x="168" y="218"/>
                    <a:pt x="158" y="213"/>
                  </a:cubicBezTo>
                  <a:cubicBezTo>
                    <a:pt x="148" y="203"/>
                    <a:pt x="138" y="188"/>
                    <a:pt x="138" y="173"/>
                  </a:cubicBezTo>
                  <a:cubicBezTo>
                    <a:pt x="138" y="153"/>
                    <a:pt x="148" y="137"/>
                    <a:pt x="168" y="127"/>
                  </a:cubicBezTo>
                  <a:cubicBezTo>
                    <a:pt x="183" y="117"/>
                    <a:pt x="208" y="112"/>
                    <a:pt x="244" y="112"/>
                  </a:cubicBezTo>
                  <a:cubicBezTo>
                    <a:pt x="274" y="112"/>
                    <a:pt x="305" y="117"/>
                    <a:pt x="335" y="122"/>
                  </a:cubicBezTo>
                  <a:cubicBezTo>
                    <a:pt x="366" y="132"/>
                    <a:pt x="396" y="143"/>
                    <a:pt x="426" y="158"/>
                  </a:cubicBezTo>
                  <a:lnTo>
                    <a:pt x="426" y="31"/>
                  </a:lnTo>
                  <a:cubicBezTo>
                    <a:pt x="391" y="21"/>
                    <a:pt x="355" y="16"/>
                    <a:pt x="320" y="11"/>
                  </a:cubicBezTo>
                  <a:cubicBezTo>
                    <a:pt x="290" y="6"/>
                    <a:pt x="254" y="1"/>
                    <a:pt x="22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8" name="Google Shape;2798;p45"/>
            <p:cNvSpPr/>
            <p:nvPr/>
          </p:nvSpPr>
          <p:spPr>
            <a:xfrm>
              <a:off x="5286977" y="1491857"/>
              <a:ext cx="36575" cy="48910"/>
            </a:xfrm>
            <a:custGeom>
              <a:avLst/>
              <a:gdLst/>
              <a:ahLst/>
              <a:cxnLst/>
              <a:rect l="l" t="t" r="r" b="b"/>
              <a:pathLst>
                <a:path w="255" h="341" extrusionOk="0">
                  <a:moveTo>
                    <a:pt x="1" y="1"/>
                  </a:moveTo>
                  <a:lnTo>
                    <a:pt x="1" y="340"/>
                  </a:lnTo>
                  <a:lnTo>
                    <a:pt x="46" y="340"/>
                  </a:lnTo>
                  <a:lnTo>
                    <a:pt x="46" y="57"/>
                  </a:lnTo>
                  <a:lnTo>
                    <a:pt x="193" y="340"/>
                  </a:lnTo>
                  <a:lnTo>
                    <a:pt x="254" y="340"/>
                  </a:lnTo>
                  <a:lnTo>
                    <a:pt x="254" y="1"/>
                  </a:lnTo>
                  <a:lnTo>
                    <a:pt x="214" y="1"/>
                  </a:lnTo>
                  <a:lnTo>
                    <a:pt x="214" y="285"/>
                  </a:lnTo>
                  <a:lnTo>
                    <a:pt x="62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9" name="Google Shape;2799;p45"/>
            <p:cNvSpPr/>
            <p:nvPr/>
          </p:nvSpPr>
          <p:spPr>
            <a:xfrm>
              <a:off x="5327713" y="1491140"/>
              <a:ext cx="45181" cy="50345"/>
            </a:xfrm>
            <a:custGeom>
              <a:avLst/>
              <a:gdLst/>
              <a:ahLst/>
              <a:cxnLst/>
              <a:rect l="l" t="t" r="r" b="b"/>
              <a:pathLst>
                <a:path w="315" h="351" extrusionOk="0">
                  <a:moveTo>
                    <a:pt x="158" y="36"/>
                  </a:moveTo>
                  <a:cubicBezTo>
                    <a:pt x="188" y="36"/>
                    <a:pt x="218" y="51"/>
                    <a:pt x="233" y="77"/>
                  </a:cubicBezTo>
                  <a:cubicBezTo>
                    <a:pt x="254" y="102"/>
                    <a:pt x="264" y="133"/>
                    <a:pt x="264" y="178"/>
                  </a:cubicBezTo>
                  <a:cubicBezTo>
                    <a:pt x="264" y="219"/>
                    <a:pt x="254" y="254"/>
                    <a:pt x="233" y="274"/>
                  </a:cubicBezTo>
                  <a:cubicBezTo>
                    <a:pt x="218" y="300"/>
                    <a:pt x="188" y="315"/>
                    <a:pt x="158" y="315"/>
                  </a:cubicBezTo>
                  <a:cubicBezTo>
                    <a:pt x="122" y="315"/>
                    <a:pt x="97" y="300"/>
                    <a:pt x="76" y="274"/>
                  </a:cubicBezTo>
                  <a:cubicBezTo>
                    <a:pt x="61" y="254"/>
                    <a:pt x="51" y="219"/>
                    <a:pt x="51" y="178"/>
                  </a:cubicBezTo>
                  <a:cubicBezTo>
                    <a:pt x="51" y="133"/>
                    <a:pt x="61" y="102"/>
                    <a:pt x="76" y="77"/>
                  </a:cubicBezTo>
                  <a:cubicBezTo>
                    <a:pt x="97" y="51"/>
                    <a:pt x="122" y="36"/>
                    <a:pt x="158" y="36"/>
                  </a:cubicBezTo>
                  <a:close/>
                  <a:moveTo>
                    <a:pt x="158" y="1"/>
                  </a:moveTo>
                  <a:cubicBezTo>
                    <a:pt x="112" y="1"/>
                    <a:pt x="71" y="16"/>
                    <a:pt x="41" y="46"/>
                  </a:cubicBezTo>
                  <a:cubicBezTo>
                    <a:pt x="16" y="82"/>
                    <a:pt x="0" y="122"/>
                    <a:pt x="0" y="178"/>
                  </a:cubicBezTo>
                  <a:cubicBezTo>
                    <a:pt x="0" y="229"/>
                    <a:pt x="16" y="269"/>
                    <a:pt x="41" y="305"/>
                  </a:cubicBezTo>
                  <a:cubicBezTo>
                    <a:pt x="71" y="335"/>
                    <a:pt x="112" y="350"/>
                    <a:pt x="158" y="350"/>
                  </a:cubicBezTo>
                  <a:cubicBezTo>
                    <a:pt x="203" y="350"/>
                    <a:pt x="244" y="335"/>
                    <a:pt x="269" y="305"/>
                  </a:cubicBezTo>
                  <a:cubicBezTo>
                    <a:pt x="299" y="269"/>
                    <a:pt x="315" y="229"/>
                    <a:pt x="315" y="178"/>
                  </a:cubicBezTo>
                  <a:cubicBezTo>
                    <a:pt x="315" y="122"/>
                    <a:pt x="299" y="82"/>
                    <a:pt x="269" y="46"/>
                  </a:cubicBezTo>
                  <a:cubicBezTo>
                    <a:pt x="244" y="16"/>
                    <a:pt x="203" y="1"/>
                    <a:pt x="15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0" name="Google Shape;2800;p45"/>
            <p:cNvSpPr/>
            <p:nvPr/>
          </p:nvSpPr>
          <p:spPr>
            <a:xfrm>
              <a:off x="5387238" y="1491140"/>
              <a:ext cx="42313" cy="50345"/>
            </a:xfrm>
            <a:custGeom>
              <a:avLst/>
              <a:gdLst/>
              <a:ahLst/>
              <a:cxnLst/>
              <a:rect l="l" t="t" r="r" b="b"/>
              <a:pathLst>
                <a:path w="295" h="351" extrusionOk="0">
                  <a:moveTo>
                    <a:pt x="173" y="1"/>
                  </a:moveTo>
                  <a:cubicBezTo>
                    <a:pt x="117" y="1"/>
                    <a:pt x="77" y="16"/>
                    <a:pt x="46" y="46"/>
                  </a:cubicBezTo>
                  <a:cubicBezTo>
                    <a:pt x="16" y="77"/>
                    <a:pt x="1" y="122"/>
                    <a:pt x="1" y="178"/>
                  </a:cubicBezTo>
                  <a:cubicBezTo>
                    <a:pt x="1" y="229"/>
                    <a:pt x="16" y="274"/>
                    <a:pt x="46" y="305"/>
                  </a:cubicBezTo>
                  <a:cubicBezTo>
                    <a:pt x="77" y="335"/>
                    <a:pt x="117" y="350"/>
                    <a:pt x="173" y="350"/>
                  </a:cubicBezTo>
                  <a:cubicBezTo>
                    <a:pt x="193" y="350"/>
                    <a:pt x="219" y="345"/>
                    <a:pt x="239" y="340"/>
                  </a:cubicBezTo>
                  <a:cubicBezTo>
                    <a:pt x="259" y="335"/>
                    <a:pt x="279" y="325"/>
                    <a:pt x="295" y="315"/>
                  </a:cubicBezTo>
                  <a:lnTo>
                    <a:pt x="295" y="168"/>
                  </a:lnTo>
                  <a:lnTo>
                    <a:pt x="178" y="168"/>
                  </a:lnTo>
                  <a:lnTo>
                    <a:pt x="178" y="203"/>
                  </a:lnTo>
                  <a:lnTo>
                    <a:pt x="254" y="203"/>
                  </a:lnTo>
                  <a:lnTo>
                    <a:pt x="254" y="295"/>
                  </a:lnTo>
                  <a:cubicBezTo>
                    <a:pt x="244" y="300"/>
                    <a:pt x="229" y="305"/>
                    <a:pt x="219" y="310"/>
                  </a:cubicBezTo>
                  <a:cubicBezTo>
                    <a:pt x="203" y="310"/>
                    <a:pt x="188" y="315"/>
                    <a:pt x="173" y="315"/>
                  </a:cubicBezTo>
                  <a:cubicBezTo>
                    <a:pt x="133" y="315"/>
                    <a:pt x="102" y="300"/>
                    <a:pt x="82" y="279"/>
                  </a:cubicBezTo>
                  <a:cubicBezTo>
                    <a:pt x="62" y="254"/>
                    <a:pt x="52" y="224"/>
                    <a:pt x="52" y="178"/>
                  </a:cubicBezTo>
                  <a:cubicBezTo>
                    <a:pt x="52" y="133"/>
                    <a:pt x="62" y="97"/>
                    <a:pt x="82" y="72"/>
                  </a:cubicBezTo>
                  <a:cubicBezTo>
                    <a:pt x="102" y="51"/>
                    <a:pt x="133" y="36"/>
                    <a:pt x="173" y="36"/>
                  </a:cubicBezTo>
                  <a:cubicBezTo>
                    <a:pt x="193" y="36"/>
                    <a:pt x="214" y="41"/>
                    <a:pt x="234" y="51"/>
                  </a:cubicBezTo>
                  <a:cubicBezTo>
                    <a:pt x="254" y="57"/>
                    <a:pt x="269" y="67"/>
                    <a:pt x="290" y="82"/>
                  </a:cubicBezTo>
                  <a:lnTo>
                    <a:pt x="290" y="31"/>
                  </a:lnTo>
                  <a:cubicBezTo>
                    <a:pt x="269" y="21"/>
                    <a:pt x="254" y="16"/>
                    <a:pt x="234" y="11"/>
                  </a:cubicBezTo>
                  <a:cubicBezTo>
                    <a:pt x="214" y="6"/>
                    <a:pt x="193" y="1"/>
                    <a:pt x="17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1" name="Google Shape;2801;p45"/>
            <p:cNvSpPr/>
            <p:nvPr/>
          </p:nvSpPr>
          <p:spPr>
            <a:xfrm>
              <a:off x="5430125" y="1491140"/>
              <a:ext cx="45181" cy="50345"/>
            </a:xfrm>
            <a:custGeom>
              <a:avLst/>
              <a:gdLst/>
              <a:ahLst/>
              <a:cxnLst/>
              <a:rect l="l" t="t" r="r" b="b"/>
              <a:pathLst>
                <a:path w="315" h="351" extrusionOk="0">
                  <a:moveTo>
                    <a:pt x="158" y="36"/>
                  </a:moveTo>
                  <a:cubicBezTo>
                    <a:pt x="193" y="36"/>
                    <a:pt x="219" y="51"/>
                    <a:pt x="239" y="77"/>
                  </a:cubicBezTo>
                  <a:cubicBezTo>
                    <a:pt x="254" y="102"/>
                    <a:pt x="264" y="133"/>
                    <a:pt x="264" y="178"/>
                  </a:cubicBezTo>
                  <a:cubicBezTo>
                    <a:pt x="264" y="219"/>
                    <a:pt x="254" y="254"/>
                    <a:pt x="239" y="274"/>
                  </a:cubicBezTo>
                  <a:cubicBezTo>
                    <a:pt x="219" y="300"/>
                    <a:pt x="193" y="315"/>
                    <a:pt x="158" y="315"/>
                  </a:cubicBezTo>
                  <a:cubicBezTo>
                    <a:pt x="127" y="315"/>
                    <a:pt x="97" y="300"/>
                    <a:pt x="82" y="274"/>
                  </a:cubicBezTo>
                  <a:cubicBezTo>
                    <a:pt x="62" y="254"/>
                    <a:pt x="51" y="219"/>
                    <a:pt x="51" y="178"/>
                  </a:cubicBezTo>
                  <a:cubicBezTo>
                    <a:pt x="51" y="133"/>
                    <a:pt x="62" y="102"/>
                    <a:pt x="82" y="77"/>
                  </a:cubicBezTo>
                  <a:cubicBezTo>
                    <a:pt x="97" y="51"/>
                    <a:pt x="127" y="36"/>
                    <a:pt x="158" y="36"/>
                  </a:cubicBezTo>
                  <a:close/>
                  <a:moveTo>
                    <a:pt x="158" y="1"/>
                  </a:moveTo>
                  <a:cubicBezTo>
                    <a:pt x="112" y="1"/>
                    <a:pt x="72" y="16"/>
                    <a:pt x="46" y="46"/>
                  </a:cubicBezTo>
                  <a:cubicBezTo>
                    <a:pt x="16" y="82"/>
                    <a:pt x="1" y="122"/>
                    <a:pt x="1" y="178"/>
                  </a:cubicBezTo>
                  <a:cubicBezTo>
                    <a:pt x="1" y="229"/>
                    <a:pt x="16" y="269"/>
                    <a:pt x="46" y="305"/>
                  </a:cubicBezTo>
                  <a:cubicBezTo>
                    <a:pt x="72" y="335"/>
                    <a:pt x="112" y="350"/>
                    <a:pt x="158" y="350"/>
                  </a:cubicBezTo>
                  <a:cubicBezTo>
                    <a:pt x="203" y="350"/>
                    <a:pt x="244" y="335"/>
                    <a:pt x="269" y="305"/>
                  </a:cubicBezTo>
                  <a:cubicBezTo>
                    <a:pt x="300" y="269"/>
                    <a:pt x="315" y="229"/>
                    <a:pt x="315" y="178"/>
                  </a:cubicBezTo>
                  <a:cubicBezTo>
                    <a:pt x="315" y="122"/>
                    <a:pt x="300" y="82"/>
                    <a:pt x="269" y="46"/>
                  </a:cubicBezTo>
                  <a:cubicBezTo>
                    <a:pt x="244" y="16"/>
                    <a:pt x="203" y="1"/>
                    <a:pt x="15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2" name="Google Shape;2802;p45"/>
            <p:cNvSpPr/>
            <p:nvPr/>
          </p:nvSpPr>
          <p:spPr>
            <a:xfrm>
              <a:off x="5475881" y="1491140"/>
              <a:ext cx="45181" cy="50345"/>
            </a:xfrm>
            <a:custGeom>
              <a:avLst/>
              <a:gdLst/>
              <a:ahLst/>
              <a:cxnLst/>
              <a:rect l="l" t="t" r="r" b="b"/>
              <a:pathLst>
                <a:path w="315" h="351" extrusionOk="0">
                  <a:moveTo>
                    <a:pt x="158" y="36"/>
                  </a:moveTo>
                  <a:cubicBezTo>
                    <a:pt x="193" y="36"/>
                    <a:pt x="219" y="51"/>
                    <a:pt x="234" y="77"/>
                  </a:cubicBezTo>
                  <a:cubicBezTo>
                    <a:pt x="254" y="102"/>
                    <a:pt x="264" y="133"/>
                    <a:pt x="264" y="178"/>
                  </a:cubicBezTo>
                  <a:cubicBezTo>
                    <a:pt x="264" y="219"/>
                    <a:pt x="254" y="254"/>
                    <a:pt x="234" y="274"/>
                  </a:cubicBezTo>
                  <a:cubicBezTo>
                    <a:pt x="219" y="300"/>
                    <a:pt x="193" y="315"/>
                    <a:pt x="158" y="315"/>
                  </a:cubicBezTo>
                  <a:cubicBezTo>
                    <a:pt x="122" y="315"/>
                    <a:pt x="97" y="300"/>
                    <a:pt x="77" y="274"/>
                  </a:cubicBezTo>
                  <a:cubicBezTo>
                    <a:pt x="62" y="254"/>
                    <a:pt x="52" y="219"/>
                    <a:pt x="52" y="178"/>
                  </a:cubicBezTo>
                  <a:cubicBezTo>
                    <a:pt x="52" y="133"/>
                    <a:pt x="62" y="102"/>
                    <a:pt x="77" y="77"/>
                  </a:cubicBezTo>
                  <a:cubicBezTo>
                    <a:pt x="97" y="51"/>
                    <a:pt x="122" y="36"/>
                    <a:pt x="158" y="36"/>
                  </a:cubicBezTo>
                  <a:close/>
                  <a:moveTo>
                    <a:pt x="158" y="1"/>
                  </a:moveTo>
                  <a:cubicBezTo>
                    <a:pt x="112" y="1"/>
                    <a:pt x="72" y="16"/>
                    <a:pt x="46" y="46"/>
                  </a:cubicBezTo>
                  <a:cubicBezTo>
                    <a:pt x="16" y="82"/>
                    <a:pt x="1" y="122"/>
                    <a:pt x="1" y="178"/>
                  </a:cubicBezTo>
                  <a:cubicBezTo>
                    <a:pt x="1" y="229"/>
                    <a:pt x="16" y="269"/>
                    <a:pt x="46" y="305"/>
                  </a:cubicBezTo>
                  <a:cubicBezTo>
                    <a:pt x="72" y="335"/>
                    <a:pt x="112" y="350"/>
                    <a:pt x="158" y="350"/>
                  </a:cubicBezTo>
                  <a:cubicBezTo>
                    <a:pt x="203" y="350"/>
                    <a:pt x="244" y="335"/>
                    <a:pt x="269" y="305"/>
                  </a:cubicBezTo>
                  <a:cubicBezTo>
                    <a:pt x="300" y="269"/>
                    <a:pt x="315" y="229"/>
                    <a:pt x="315" y="178"/>
                  </a:cubicBezTo>
                  <a:cubicBezTo>
                    <a:pt x="315" y="122"/>
                    <a:pt x="300" y="82"/>
                    <a:pt x="269" y="46"/>
                  </a:cubicBezTo>
                  <a:cubicBezTo>
                    <a:pt x="244" y="16"/>
                    <a:pt x="203" y="1"/>
                    <a:pt x="15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3" name="Google Shape;2803;p45"/>
            <p:cNvSpPr/>
            <p:nvPr/>
          </p:nvSpPr>
          <p:spPr>
            <a:xfrm>
              <a:off x="5524649" y="1491857"/>
              <a:ext cx="40735" cy="48910"/>
            </a:xfrm>
            <a:custGeom>
              <a:avLst/>
              <a:gdLst/>
              <a:ahLst/>
              <a:cxnLst/>
              <a:rect l="l" t="t" r="r" b="b"/>
              <a:pathLst>
                <a:path w="284" h="341" extrusionOk="0">
                  <a:moveTo>
                    <a:pt x="102" y="41"/>
                  </a:moveTo>
                  <a:cubicBezTo>
                    <a:pt x="147" y="41"/>
                    <a:pt x="183" y="52"/>
                    <a:pt x="203" y="72"/>
                  </a:cubicBezTo>
                  <a:cubicBezTo>
                    <a:pt x="223" y="92"/>
                    <a:pt x="233" y="128"/>
                    <a:pt x="233" y="168"/>
                  </a:cubicBezTo>
                  <a:cubicBezTo>
                    <a:pt x="233" y="214"/>
                    <a:pt x="223" y="249"/>
                    <a:pt x="203" y="269"/>
                  </a:cubicBezTo>
                  <a:cubicBezTo>
                    <a:pt x="183" y="290"/>
                    <a:pt x="147" y="300"/>
                    <a:pt x="102" y="300"/>
                  </a:cubicBezTo>
                  <a:lnTo>
                    <a:pt x="46" y="300"/>
                  </a:lnTo>
                  <a:lnTo>
                    <a:pt x="46" y="41"/>
                  </a:lnTo>
                  <a:close/>
                  <a:moveTo>
                    <a:pt x="0" y="1"/>
                  </a:moveTo>
                  <a:lnTo>
                    <a:pt x="0" y="340"/>
                  </a:lnTo>
                  <a:lnTo>
                    <a:pt x="91" y="340"/>
                  </a:lnTo>
                  <a:cubicBezTo>
                    <a:pt x="157" y="340"/>
                    <a:pt x="208" y="325"/>
                    <a:pt x="238" y="300"/>
                  </a:cubicBezTo>
                  <a:cubicBezTo>
                    <a:pt x="269" y="269"/>
                    <a:pt x="284" y="229"/>
                    <a:pt x="284" y="168"/>
                  </a:cubicBezTo>
                  <a:cubicBezTo>
                    <a:pt x="284" y="112"/>
                    <a:pt x="269" y="72"/>
                    <a:pt x="238" y="41"/>
                  </a:cubicBezTo>
                  <a:cubicBezTo>
                    <a:pt x="208" y="16"/>
                    <a:pt x="157" y="1"/>
                    <a:pt x="9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4" name="Google Shape;2804;p45"/>
            <p:cNvSpPr/>
            <p:nvPr/>
          </p:nvSpPr>
          <p:spPr>
            <a:xfrm>
              <a:off x="5582740" y="1491857"/>
              <a:ext cx="36432" cy="48910"/>
            </a:xfrm>
            <a:custGeom>
              <a:avLst/>
              <a:gdLst/>
              <a:ahLst/>
              <a:cxnLst/>
              <a:rect l="l" t="t" r="r" b="b"/>
              <a:pathLst>
                <a:path w="254" h="341" extrusionOk="0">
                  <a:moveTo>
                    <a:pt x="1" y="1"/>
                  </a:moveTo>
                  <a:lnTo>
                    <a:pt x="1" y="340"/>
                  </a:lnTo>
                  <a:lnTo>
                    <a:pt x="46" y="340"/>
                  </a:lnTo>
                  <a:lnTo>
                    <a:pt x="46" y="57"/>
                  </a:lnTo>
                  <a:lnTo>
                    <a:pt x="193" y="340"/>
                  </a:lnTo>
                  <a:lnTo>
                    <a:pt x="254" y="340"/>
                  </a:lnTo>
                  <a:lnTo>
                    <a:pt x="254" y="1"/>
                  </a:lnTo>
                  <a:lnTo>
                    <a:pt x="213" y="1"/>
                  </a:lnTo>
                  <a:lnTo>
                    <a:pt x="213" y="285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5" name="Google Shape;2805;p45"/>
            <p:cNvSpPr/>
            <p:nvPr/>
          </p:nvSpPr>
          <p:spPr>
            <a:xfrm>
              <a:off x="5626344" y="1491857"/>
              <a:ext cx="31412" cy="48910"/>
            </a:xfrm>
            <a:custGeom>
              <a:avLst/>
              <a:gdLst/>
              <a:ahLst/>
              <a:cxnLst/>
              <a:rect l="l" t="t" r="r" b="b"/>
              <a:pathLst>
                <a:path w="219" h="341" extrusionOk="0">
                  <a:moveTo>
                    <a:pt x="0" y="1"/>
                  </a:moveTo>
                  <a:lnTo>
                    <a:pt x="0" y="340"/>
                  </a:lnTo>
                  <a:lnTo>
                    <a:pt x="218" y="340"/>
                  </a:lnTo>
                  <a:lnTo>
                    <a:pt x="218" y="300"/>
                  </a:lnTo>
                  <a:lnTo>
                    <a:pt x="46" y="300"/>
                  </a:lnTo>
                  <a:lnTo>
                    <a:pt x="46" y="178"/>
                  </a:lnTo>
                  <a:lnTo>
                    <a:pt x="208" y="178"/>
                  </a:lnTo>
                  <a:lnTo>
                    <a:pt x="208" y="143"/>
                  </a:lnTo>
                  <a:lnTo>
                    <a:pt x="46" y="143"/>
                  </a:lnTo>
                  <a:lnTo>
                    <a:pt x="46" y="41"/>
                  </a:lnTo>
                  <a:lnTo>
                    <a:pt x="213" y="4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6" name="Google Shape;2806;p45"/>
            <p:cNvSpPr/>
            <p:nvPr/>
          </p:nvSpPr>
          <p:spPr>
            <a:xfrm>
              <a:off x="5655462" y="1491857"/>
              <a:ext cx="61102" cy="48910"/>
            </a:xfrm>
            <a:custGeom>
              <a:avLst/>
              <a:gdLst/>
              <a:ahLst/>
              <a:cxnLst/>
              <a:rect l="l" t="t" r="r" b="b"/>
              <a:pathLst>
                <a:path w="426" h="341" extrusionOk="0">
                  <a:moveTo>
                    <a:pt x="0" y="1"/>
                  </a:moveTo>
                  <a:lnTo>
                    <a:pt x="81" y="340"/>
                  </a:lnTo>
                  <a:lnTo>
                    <a:pt x="142" y="340"/>
                  </a:lnTo>
                  <a:lnTo>
                    <a:pt x="213" y="46"/>
                  </a:lnTo>
                  <a:lnTo>
                    <a:pt x="284" y="340"/>
                  </a:lnTo>
                  <a:lnTo>
                    <a:pt x="339" y="340"/>
                  </a:lnTo>
                  <a:lnTo>
                    <a:pt x="426" y="1"/>
                  </a:lnTo>
                  <a:lnTo>
                    <a:pt x="380" y="1"/>
                  </a:lnTo>
                  <a:lnTo>
                    <a:pt x="309" y="290"/>
                  </a:lnTo>
                  <a:lnTo>
                    <a:pt x="238" y="1"/>
                  </a:lnTo>
                  <a:lnTo>
                    <a:pt x="187" y="1"/>
                  </a:lnTo>
                  <a:lnTo>
                    <a:pt x="117" y="290"/>
                  </a:lnTo>
                  <a:lnTo>
                    <a:pt x="4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7" name="Google Shape;2807;p45"/>
            <p:cNvSpPr/>
            <p:nvPr/>
          </p:nvSpPr>
          <p:spPr>
            <a:xfrm>
              <a:off x="5713553" y="1491140"/>
              <a:ext cx="34280" cy="50345"/>
            </a:xfrm>
            <a:custGeom>
              <a:avLst/>
              <a:gdLst/>
              <a:ahLst/>
              <a:cxnLst/>
              <a:rect l="l" t="t" r="r" b="b"/>
              <a:pathLst>
                <a:path w="239" h="351" extrusionOk="0">
                  <a:moveTo>
                    <a:pt x="117" y="1"/>
                  </a:moveTo>
                  <a:cubicBezTo>
                    <a:pt x="81" y="1"/>
                    <a:pt x="51" y="11"/>
                    <a:pt x="31" y="26"/>
                  </a:cubicBezTo>
                  <a:cubicBezTo>
                    <a:pt x="10" y="46"/>
                    <a:pt x="0" y="67"/>
                    <a:pt x="0" y="97"/>
                  </a:cubicBezTo>
                  <a:cubicBezTo>
                    <a:pt x="0" y="122"/>
                    <a:pt x="5" y="143"/>
                    <a:pt x="21" y="158"/>
                  </a:cubicBezTo>
                  <a:cubicBezTo>
                    <a:pt x="36" y="173"/>
                    <a:pt x="61" y="183"/>
                    <a:pt x="97" y="188"/>
                  </a:cubicBezTo>
                  <a:lnTo>
                    <a:pt x="127" y="193"/>
                  </a:lnTo>
                  <a:cubicBezTo>
                    <a:pt x="147" y="198"/>
                    <a:pt x="162" y="208"/>
                    <a:pt x="173" y="214"/>
                  </a:cubicBezTo>
                  <a:cubicBezTo>
                    <a:pt x="183" y="224"/>
                    <a:pt x="188" y="239"/>
                    <a:pt x="188" y="254"/>
                  </a:cubicBezTo>
                  <a:cubicBezTo>
                    <a:pt x="188" y="274"/>
                    <a:pt x="183" y="290"/>
                    <a:pt x="167" y="300"/>
                  </a:cubicBezTo>
                  <a:cubicBezTo>
                    <a:pt x="152" y="310"/>
                    <a:pt x="132" y="315"/>
                    <a:pt x="107" y="315"/>
                  </a:cubicBezTo>
                  <a:cubicBezTo>
                    <a:pt x="91" y="315"/>
                    <a:pt x="76" y="310"/>
                    <a:pt x="56" y="305"/>
                  </a:cubicBezTo>
                  <a:cubicBezTo>
                    <a:pt x="36" y="300"/>
                    <a:pt x="21" y="295"/>
                    <a:pt x="0" y="284"/>
                  </a:cubicBezTo>
                  <a:lnTo>
                    <a:pt x="0" y="330"/>
                  </a:lnTo>
                  <a:cubicBezTo>
                    <a:pt x="21" y="335"/>
                    <a:pt x="41" y="340"/>
                    <a:pt x="56" y="345"/>
                  </a:cubicBezTo>
                  <a:cubicBezTo>
                    <a:pt x="76" y="350"/>
                    <a:pt x="91" y="350"/>
                    <a:pt x="107" y="350"/>
                  </a:cubicBezTo>
                  <a:cubicBezTo>
                    <a:pt x="152" y="350"/>
                    <a:pt x="183" y="340"/>
                    <a:pt x="203" y="325"/>
                  </a:cubicBezTo>
                  <a:cubicBezTo>
                    <a:pt x="228" y="310"/>
                    <a:pt x="238" y="284"/>
                    <a:pt x="238" y="249"/>
                  </a:cubicBezTo>
                  <a:cubicBezTo>
                    <a:pt x="238" y="224"/>
                    <a:pt x="228" y="203"/>
                    <a:pt x="213" y="188"/>
                  </a:cubicBezTo>
                  <a:cubicBezTo>
                    <a:pt x="198" y="168"/>
                    <a:pt x="173" y="158"/>
                    <a:pt x="137" y="153"/>
                  </a:cubicBezTo>
                  <a:lnTo>
                    <a:pt x="112" y="148"/>
                  </a:lnTo>
                  <a:cubicBezTo>
                    <a:pt x="86" y="143"/>
                    <a:pt x="66" y="138"/>
                    <a:pt x="61" y="127"/>
                  </a:cubicBezTo>
                  <a:cubicBezTo>
                    <a:pt x="51" y="122"/>
                    <a:pt x="46" y="107"/>
                    <a:pt x="46" y="92"/>
                  </a:cubicBezTo>
                  <a:cubicBezTo>
                    <a:pt x="46" y="77"/>
                    <a:pt x="51" y="62"/>
                    <a:pt x="66" y="51"/>
                  </a:cubicBezTo>
                  <a:cubicBezTo>
                    <a:pt x="81" y="41"/>
                    <a:pt x="97" y="36"/>
                    <a:pt x="122" y="36"/>
                  </a:cubicBezTo>
                  <a:cubicBezTo>
                    <a:pt x="137" y="36"/>
                    <a:pt x="152" y="41"/>
                    <a:pt x="167" y="46"/>
                  </a:cubicBezTo>
                  <a:cubicBezTo>
                    <a:pt x="183" y="46"/>
                    <a:pt x="198" y="57"/>
                    <a:pt x="218" y="62"/>
                  </a:cubicBezTo>
                  <a:lnTo>
                    <a:pt x="218" y="16"/>
                  </a:lnTo>
                  <a:cubicBezTo>
                    <a:pt x="198" y="11"/>
                    <a:pt x="183" y="6"/>
                    <a:pt x="167" y="6"/>
                  </a:cubicBezTo>
                  <a:cubicBezTo>
                    <a:pt x="152" y="1"/>
                    <a:pt x="132" y="1"/>
                    <a:pt x="11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808" name="Google Shape;2808;p45"/>
          <p:cNvGrpSpPr/>
          <p:nvPr/>
        </p:nvGrpSpPr>
        <p:grpSpPr>
          <a:xfrm>
            <a:off x="4113477" y="3427056"/>
            <a:ext cx="1319121" cy="731760"/>
            <a:chOff x="5203498" y="2963926"/>
            <a:chExt cx="1270830" cy="704971"/>
          </a:xfrm>
        </p:grpSpPr>
        <p:sp>
          <p:nvSpPr>
            <p:cNvPr id="2809" name="Google Shape;2809;p45"/>
            <p:cNvSpPr/>
            <p:nvPr/>
          </p:nvSpPr>
          <p:spPr>
            <a:xfrm>
              <a:off x="5203498" y="2963926"/>
              <a:ext cx="1168401" cy="704971"/>
            </a:xfrm>
            <a:custGeom>
              <a:avLst/>
              <a:gdLst/>
              <a:ahLst/>
              <a:cxnLst/>
              <a:rect l="l" t="t" r="r" b="b"/>
              <a:pathLst>
                <a:path w="8146" h="4915" extrusionOk="0">
                  <a:moveTo>
                    <a:pt x="578" y="1"/>
                  </a:moveTo>
                  <a:cubicBezTo>
                    <a:pt x="259" y="1"/>
                    <a:pt x="0" y="259"/>
                    <a:pt x="0" y="578"/>
                  </a:cubicBezTo>
                  <a:lnTo>
                    <a:pt x="0" y="4337"/>
                  </a:lnTo>
                  <a:cubicBezTo>
                    <a:pt x="0" y="4656"/>
                    <a:pt x="259" y="4914"/>
                    <a:pt x="578" y="4914"/>
                  </a:cubicBezTo>
                  <a:lnTo>
                    <a:pt x="7568" y="4914"/>
                  </a:lnTo>
                  <a:cubicBezTo>
                    <a:pt x="7887" y="4914"/>
                    <a:pt x="8146" y="4656"/>
                    <a:pt x="8146" y="4337"/>
                  </a:cubicBezTo>
                  <a:lnTo>
                    <a:pt x="8146" y="578"/>
                  </a:lnTo>
                  <a:cubicBezTo>
                    <a:pt x="8146" y="259"/>
                    <a:pt x="7887" y="1"/>
                    <a:pt x="75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0" name="Google Shape;2810;p45"/>
            <p:cNvSpPr/>
            <p:nvPr/>
          </p:nvSpPr>
          <p:spPr>
            <a:xfrm>
              <a:off x="6324585" y="3030766"/>
              <a:ext cx="149744" cy="192773"/>
            </a:xfrm>
            <a:custGeom>
              <a:avLst/>
              <a:gdLst/>
              <a:ahLst/>
              <a:cxnLst/>
              <a:rect l="l" t="t" r="r" b="b"/>
              <a:pathLst>
                <a:path w="1044" h="1344" extrusionOk="0">
                  <a:moveTo>
                    <a:pt x="1044" y="1"/>
                  </a:moveTo>
                  <a:lnTo>
                    <a:pt x="0" y="178"/>
                  </a:lnTo>
                  <a:lnTo>
                    <a:pt x="112" y="1343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1" name="Google Shape;2811;p45"/>
            <p:cNvSpPr/>
            <p:nvPr/>
          </p:nvSpPr>
          <p:spPr>
            <a:xfrm>
              <a:off x="5481762" y="3027180"/>
              <a:ext cx="59668" cy="84338"/>
            </a:xfrm>
            <a:custGeom>
              <a:avLst/>
              <a:gdLst/>
              <a:ahLst/>
              <a:cxnLst/>
              <a:rect l="l" t="t" r="r" b="b"/>
              <a:pathLst>
                <a:path w="416" h="588" extrusionOk="0">
                  <a:moveTo>
                    <a:pt x="0" y="0"/>
                  </a:moveTo>
                  <a:lnTo>
                    <a:pt x="0" y="588"/>
                  </a:lnTo>
                  <a:lnTo>
                    <a:pt x="416" y="588"/>
                  </a:lnTo>
                  <a:lnTo>
                    <a:pt x="416" y="477"/>
                  </a:lnTo>
                  <a:lnTo>
                    <a:pt x="152" y="477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2" name="Google Shape;2812;p45"/>
            <p:cNvSpPr/>
            <p:nvPr/>
          </p:nvSpPr>
          <p:spPr>
            <a:xfrm>
              <a:off x="5526083" y="3027180"/>
              <a:ext cx="88785" cy="84338"/>
            </a:xfrm>
            <a:custGeom>
              <a:avLst/>
              <a:gdLst/>
              <a:ahLst/>
              <a:cxnLst/>
              <a:rect l="l" t="t" r="r" b="b"/>
              <a:pathLst>
                <a:path w="619" h="588" extrusionOk="0">
                  <a:moveTo>
                    <a:pt x="309" y="137"/>
                  </a:moveTo>
                  <a:lnTo>
                    <a:pt x="390" y="375"/>
                  </a:lnTo>
                  <a:lnTo>
                    <a:pt x="228" y="375"/>
                  </a:lnTo>
                  <a:lnTo>
                    <a:pt x="309" y="137"/>
                  </a:lnTo>
                  <a:close/>
                  <a:moveTo>
                    <a:pt x="218" y="0"/>
                  </a:moveTo>
                  <a:lnTo>
                    <a:pt x="0" y="588"/>
                  </a:lnTo>
                  <a:lnTo>
                    <a:pt x="152" y="588"/>
                  </a:lnTo>
                  <a:lnTo>
                    <a:pt x="193" y="482"/>
                  </a:lnTo>
                  <a:lnTo>
                    <a:pt x="431" y="482"/>
                  </a:lnTo>
                  <a:lnTo>
                    <a:pt x="466" y="588"/>
                  </a:lnTo>
                  <a:lnTo>
                    <a:pt x="618" y="588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3" name="Google Shape;2813;p45"/>
            <p:cNvSpPr/>
            <p:nvPr/>
          </p:nvSpPr>
          <p:spPr>
            <a:xfrm>
              <a:off x="5588621" y="3027180"/>
              <a:ext cx="77884" cy="84338"/>
            </a:xfrm>
            <a:custGeom>
              <a:avLst/>
              <a:gdLst/>
              <a:ahLst/>
              <a:cxnLst/>
              <a:rect l="l" t="t" r="r" b="b"/>
              <a:pathLst>
                <a:path w="543" h="588" extrusionOk="0">
                  <a:moveTo>
                    <a:pt x="0" y="0"/>
                  </a:moveTo>
                  <a:lnTo>
                    <a:pt x="0" y="117"/>
                  </a:lnTo>
                  <a:lnTo>
                    <a:pt x="193" y="117"/>
                  </a:lnTo>
                  <a:lnTo>
                    <a:pt x="193" y="588"/>
                  </a:lnTo>
                  <a:lnTo>
                    <a:pt x="344" y="588"/>
                  </a:lnTo>
                  <a:lnTo>
                    <a:pt x="344" y="117"/>
                  </a:lnTo>
                  <a:lnTo>
                    <a:pt x="542" y="117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4" name="Google Shape;2814;p45"/>
            <p:cNvSpPr/>
            <p:nvPr/>
          </p:nvSpPr>
          <p:spPr>
            <a:xfrm>
              <a:off x="5656179" y="3027180"/>
              <a:ext cx="60385" cy="84338"/>
            </a:xfrm>
            <a:custGeom>
              <a:avLst/>
              <a:gdLst/>
              <a:ahLst/>
              <a:cxnLst/>
              <a:rect l="l" t="t" r="r" b="b"/>
              <a:pathLst>
                <a:path w="421" h="588" extrusionOk="0">
                  <a:moveTo>
                    <a:pt x="0" y="0"/>
                  </a:moveTo>
                  <a:lnTo>
                    <a:pt x="0" y="588"/>
                  </a:lnTo>
                  <a:lnTo>
                    <a:pt x="421" y="588"/>
                  </a:lnTo>
                  <a:lnTo>
                    <a:pt x="421" y="477"/>
                  </a:lnTo>
                  <a:lnTo>
                    <a:pt x="152" y="477"/>
                  </a:lnTo>
                  <a:lnTo>
                    <a:pt x="152" y="340"/>
                  </a:lnTo>
                  <a:lnTo>
                    <a:pt x="395" y="340"/>
                  </a:lnTo>
                  <a:lnTo>
                    <a:pt x="395" y="223"/>
                  </a:lnTo>
                  <a:lnTo>
                    <a:pt x="152" y="223"/>
                  </a:lnTo>
                  <a:lnTo>
                    <a:pt x="152" y="117"/>
                  </a:lnTo>
                  <a:lnTo>
                    <a:pt x="410" y="117"/>
                  </a:lnTo>
                  <a:lnTo>
                    <a:pt x="410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5" name="Google Shape;2815;p45"/>
            <p:cNvSpPr/>
            <p:nvPr/>
          </p:nvSpPr>
          <p:spPr>
            <a:xfrm>
              <a:off x="5710684" y="3025746"/>
              <a:ext cx="66983" cy="88068"/>
            </a:xfrm>
            <a:custGeom>
              <a:avLst/>
              <a:gdLst/>
              <a:ahLst/>
              <a:cxnLst/>
              <a:rect l="l" t="t" r="r" b="b"/>
              <a:pathLst>
                <a:path w="467" h="614" extrusionOk="0">
                  <a:moveTo>
                    <a:pt x="223" y="0"/>
                  </a:moveTo>
                  <a:cubicBezTo>
                    <a:pt x="152" y="0"/>
                    <a:pt x="96" y="15"/>
                    <a:pt x="56" y="46"/>
                  </a:cubicBezTo>
                  <a:cubicBezTo>
                    <a:pt x="20" y="76"/>
                    <a:pt x="0" y="122"/>
                    <a:pt x="0" y="183"/>
                  </a:cubicBezTo>
                  <a:cubicBezTo>
                    <a:pt x="0" y="228"/>
                    <a:pt x="15" y="269"/>
                    <a:pt x="41" y="294"/>
                  </a:cubicBezTo>
                  <a:cubicBezTo>
                    <a:pt x="71" y="319"/>
                    <a:pt x="111" y="340"/>
                    <a:pt x="172" y="355"/>
                  </a:cubicBezTo>
                  <a:lnTo>
                    <a:pt x="228" y="370"/>
                  </a:lnTo>
                  <a:cubicBezTo>
                    <a:pt x="263" y="375"/>
                    <a:pt x="289" y="385"/>
                    <a:pt x="304" y="395"/>
                  </a:cubicBezTo>
                  <a:cubicBezTo>
                    <a:pt x="314" y="406"/>
                    <a:pt x="319" y="421"/>
                    <a:pt x="319" y="436"/>
                  </a:cubicBezTo>
                  <a:cubicBezTo>
                    <a:pt x="319" y="456"/>
                    <a:pt x="309" y="471"/>
                    <a:pt x="294" y="487"/>
                  </a:cubicBezTo>
                  <a:cubicBezTo>
                    <a:pt x="274" y="497"/>
                    <a:pt x="248" y="502"/>
                    <a:pt x="218" y="502"/>
                  </a:cubicBezTo>
                  <a:cubicBezTo>
                    <a:pt x="182" y="502"/>
                    <a:pt x="152" y="497"/>
                    <a:pt x="117" y="487"/>
                  </a:cubicBezTo>
                  <a:cubicBezTo>
                    <a:pt x="81" y="476"/>
                    <a:pt x="46" y="461"/>
                    <a:pt x="5" y="441"/>
                  </a:cubicBezTo>
                  <a:lnTo>
                    <a:pt x="5" y="568"/>
                  </a:lnTo>
                  <a:cubicBezTo>
                    <a:pt x="46" y="583"/>
                    <a:pt x="81" y="593"/>
                    <a:pt x="122" y="603"/>
                  </a:cubicBezTo>
                  <a:cubicBezTo>
                    <a:pt x="157" y="608"/>
                    <a:pt x="193" y="613"/>
                    <a:pt x="233" y="613"/>
                  </a:cubicBezTo>
                  <a:cubicBezTo>
                    <a:pt x="309" y="613"/>
                    <a:pt x="370" y="593"/>
                    <a:pt x="410" y="563"/>
                  </a:cubicBezTo>
                  <a:cubicBezTo>
                    <a:pt x="446" y="532"/>
                    <a:pt x="466" y="482"/>
                    <a:pt x="466" y="421"/>
                  </a:cubicBezTo>
                  <a:cubicBezTo>
                    <a:pt x="466" y="370"/>
                    <a:pt x="451" y="330"/>
                    <a:pt x="426" y="304"/>
                  </a:cubicBezTo>
                  <a:cubicBezTo>
                    <a:pt x="395" y="279"/>
                    <a:pt x="350" y="259"/>
                    <a:pt x="284" y="243"/>
                  </a:cubicBezTo>
                  <a:lnTo>
                    <a:pt x="218" y="233"/>
                  </a:lnTo>
                  <a:cubicBezTo>
                    <a:pt x="187" y="223"/>
                    <a:pt x="167" y="218"/>
                    <a:pt x="157" y="208"/>
                  </a:cubicBezTo>
                  <a:cubicBezTo>
                    <a:pt x="147" y="198"/>
                    <a:pt x="137" y="188"/>
                    <a:pt x="137" y="173"/>
                  </a:cubicBezTo>
                  <a:cubicBezTo>
                    <a:pt x="137" y="152"/>
                    <a:pt x="147" y="137"/>
                    <a:pt x="167" y="127"/>
                  </a:cubicBezTo>
                  <a:cubicBezTo>
                    <a:pt x="182" y="117"/>
                    <a:pt x="208" y="112"/>
                    <a:pt x="243" y="112"/>
                  </a:cubicBezTo>
                  <a:cubicBezTo>
                    <a:pt x="274" y="112"/>
                    <a:pt x="304" y="112"/>
                    <a:pt x="334" y="122"/>
                  </a:cubicBezTo>
                  <a:cubicBezTo>
                    <a:pt x="365" y="127"/>
                    <a:pt x="395" y="137"/>
                    <a:pt x="426" y="152"/>
                  </a:cubicBezTo>
                  <a:lnTo>
                    <a:pt x="426" y="31"/>
                  </a:lnTo>
                  <a:cubicBezTo>
                    <a:pt x="390" y="21"/>
                    <a:pt x="355" y="10"/>
                    <a:pt x="319" y="5"/>
                  </a:cubicBezTo>
                  <a:cubicBezTo>
                    <a:pt x="289" y="0"/>
                    <a:pt x="253" y="0"/>
                    <a:pt x="22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6" name="Google Shape;2816;p45"/>
            <p:cNvSpPr/>
            <p:nvPr/>
          </p:nvSpPr>
          <p:spPr>
            <a:xfrm>
              <a:off x="5760026" y="3027180"/>
              <a:ext cx="78601" cy="84338"/>
            </a:xfrm>
            <a:custGeom>
              <a:avLst/>
              <a:gdLst/>
              <a:ahLst/>
              <a:cxnLst/>
              <a:rect l="l" t="t" r="r" b="b"/>
              <a:pathLst>
                <a:path w="548" h="588" extrusionOk="0">
                  <a:moveTo>
                    <a:pt x="1" y="0"/>
                  </a:moveTo>
                  <a:lnTo>
                    <a:pt x="1" y="117"/>
                  </a:lnTo>
                  <a:lnTo>
                    <a:pt x="198" y="117"/>
                  </a:lnTo>
                  <a:lnTo>
                    <a:pt x="198" y="588"/>
                  </a:lnTo>
                  <a:lnTo>
                    <a:pt x="350" y="588"/>
                  </a:lnTo>
                  <a:lnTo>
                    <a:pt x="350" y="117"/>
                  </a:lnTo>
                  <a:lnTo>
                    <a:pt x="548" y="11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7" name="Google Shape;2817;p45"/>
            <p:cNvSpPr/>
            <p:nvPr/>
          </p:nvSpPr>
          <p:spPr>
            <a:xfrm>
              <a:off x="5852254" y="3027180"/>
              <a:ext cx="76450" cy="84338"/>
            </a:xfrm>
            <a:custGeom>
              <a:avLst/>
              <a:gdLst/>
              <a:ahLst/>
              <a:cxnLst/>
              <a:rect l="l" t="t" r="r" b="b"/>
              <a:pathLst>
                <a:path w="533" h="588" extrusionOk="0">
                  <a:moveTo>
                    <a:pt x="1" y="0"/>
                  </a:moveTo>
                  <a:lnTo>
                    <a:pt x="1" y="588"/>
                  </a:lnTo>
                  <a:lnTo>
                    <a:pt x="148" y="588"/>
                  </a:lnTo>
                  <a:lnTo>
                    <a:pt x="148" y="188"/>
                  </a:lnTo>
                  <a:lnTo>
                    <a:pt x="360" y="588"/>
                  </a:lnTo>
                  <a:lnTo>
                    <a:pt x="533" y="588"/>
                  </a:lnTo>
                  <a:lnTo>
                    <a:pt x="533" y="0"/>
                  </a:lnTo>
                  <a:lnTo>
                    <a:pt x="386" y="0"/>
                  </a:lnTo>
                  <a:lnTo>
                    <a:pt x="386" y="406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8" name="Google Shape;2818;p45"/>
            <p:cNvSpPr/>
            <p:nvPr/>
          </p:nvSpPr>
          <p:spPr>
            <a:xfrm>
              <a:off x="5928562" y="3027180"/>
              <a:ext cx="60529" cy="84338"/>
            </a:xfrm>
            <a:custGeom>
              <a:avLst/>
              <a:gdLst/>
              <a:ahLst/>
              <a:cxnLst/>
              <a:rect l="l" t="t" r="r" b="b"/>
              <a:pathLst>
                <a:path w="422" h="588" extrusionOk="0">
                  <a:moveTo>
                    <a:pt x="1" y="0"/>
                  </a:moveTo>
                  <a:lnTo>
                    <a:pt x="1" y="588"/>
                  </a:lnTo>
                  <a:lnTo>
                    <a:pt x="421" y="588"/>
                  </a:lnTo>
                  <a:lnTo>
                    <a:pt x="421" y="477"/>
                  </a:lnTo>
                  <a:lnTo>
                    <a:pt x="153" y="477"/>
                  </a:lnTo>
                  <a:lnTo>
                    <a:pt x="153" y="340"/>
                  </a:lnTo>
                  <a:lnTo>
                    <a:pt x="396" y="340"/>
                  </a:lnTo>
                  <a:lnTo>
                    <a:pt x="396" y="223"/>
                  </a:lnTo>
                  <a:lnTo>
                    <a:pt x="153" y="223"/>
                  </a:lnTo>
                  <a:lnTo>
                    <a:pt x="153" y="117"/>
                  </a:lnTo>
                  <a:lnTo>
                    <a:pt x="411" y="117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9" name="Google Shape;2819;p45"/>
            <p:cNvSpPr/>
            <p:nvPr/>
          </p:nvSpPr>
          <p:spPr>
            <a:xfrm>
              <a:off x="5980198" y="3027180"/>
              <a:ext cx="120770" cy="84338"/>
            </a:xfrm>
            <a:custGeom>
              <a:avLst/>
              <a:gdLst/>
              <a:ahLst/>
              <a:cxnLst/>
              <a:rect l="l" t="t" r="r" b="b"/>
              <a:pathLst>
                <a:path w="842" h="588" extrusionOk="0">
                  <a:moveTo>
                    <a:pt x="0" y="0"/>
                  </a:moveTo>
                  <a:lnTo>
                    <a:pt x="137" y="588"/>
                  </a:lnTo>
                  <a:lnTo>
                    <a:pt x="314" y="588"/>
                  </a:lnTo>
                  <a:lnTo>
                    <a:pt x="421" y="142"/>
                  </a:lnTo>
                  <a:lnTo>
                    <a:pt x="527" y="588"/>
                  </a:lnTo>
                  <a:lnTo>
                    <a:pt x="699" y="588"/>
                  </a:lnTo>
                  <a:lnTo>
                    <a:pt x="841" y="0"/>
                  </a:lnTo>
                  <a:lnTo>
                    <a:pt x="694" y="0"/>
                  </a:lnTo>
                  <a:lnTo>
                    <a:pt x="593" y="431"/>
                  </a:lnTo>
                  <a:lnTo>
                    <a:pt x="492" y="0"/>
                  </a:lnTo>
                  <a:lnTo>
                    <a:pt x="345" y="0"/>
                  </a:lnTo>
                  <a:lnTo>
                    <a:pt x="244" y="431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0" name="Google Shape;2820;p45"/>
            <p:cNvSpPr/>
            <p:nvPr/>
          </p:nvSpPr>
          <p:spPr>
            <a:xfrm>
              <a:off x="6082611" y="3025746"/>
              <a:ext cx="66983" cy="88068"/>
            </a:xfrm>
            <a:custGeom>
              <a:avLst/>
              <a:gdLst/>
              <a:ahLst/>
              <a:cxnLst/>
              <a:rect l="l" t="t" r="r" b="b"/>
              <a:pathLst>
                <a:path w="467" h="614" extrusionOk="0">
                  <a:moveTo>
                    <a:pt x="224" y="0"/>
                  </a:moveTo>
                  <a:cubicBezTo>
                    <a:pt x="153" y="0"/>
                    <a:pt x="97" y="15"/>
                    <a:pt x="61" y="46"/>
                  </a:cubicBezTo>
                  <a:cubicBezTo>
                    <a:pt x="21" y="76"/>
                    <a:pt x="1" y="122"/>
                    <a:pt x="1" y="183"/>
                  </a:cubicBezTo>
                  <a:cubicBezTo>
                    <a:pt x="1" y="228"/>
                    <a:pt x="16" y="269"/>
                    <a:pt x="41" y="294"/>
                  </a:cubicBezTo>
                  <a:cubicBezTo>
                    <a:pt x="72" y="319"/>
                    <a:pt x="112" y="340"/>
                    <a:pt x="173" y="355"/>
                  </a:cubicBezTo>
                  <a:lnTo>
                    <a:pt x="234" y="370"/>
                  </a:lnTo>
                  <a:cubicBezTo>
                    <a:pt x="269" y="375"/>
                    <a:pt x="289" y="385"/>
                    <a:pt x="305" y="395"/>
                  </a:cubicBezTo>
                  <a:cubicBezTo>
                    <a:pt x="315" y="406"/>
                    <a:pt x="320" y="421"/>
                    <a:pt x="320" y="436"/>
                  </a:cubicBezTo>
                  <a:cubicBezTo>
                    <a:pt x="320" y="456"/>
                    <a:pt x="315" y="471"/>
                    <a:pt x="294" y="487"/>
                  </a:cubicBezTo>
                  <a:cubicBezTo>
                    <a:pt x="279" y="497"/>
                    <a:pt x="254" y="502"/>
                    <a:pt x="218" y="502"/>
                  </a:cubicBezTo>
                  <a:cubicBezTo>
                    <a:pt x="188" y="502"/>
                    <a:pt x="153" y="497"/>
                    <a:pt x="117" y="487"/>
                  </a:cubicBezTo>
                  <a:cubicBezTo>
                    <a:pt x="82" y="476"/>
                    <a:pt x="46" y="461"/>
                    <a:pt x="6" y="441"/>
                  </a:cubicBezTo>
                  <a:lnTo>
                    <a:pt x="6" y="568"/>
                  </a:lnTo>
                  <a:cubicBezTo>
                    <a:pt x="46" y="583"/>
                    <a:pt x="82" y="593"/>
                    <a:pt x="122" y="603"/>
                  </a:cubicBezTo>
                  <a:cubicBezTo>
                    <a:pt x="158" y="608"/>
                    <a:pt x="193" y="613"/>
                    <a:pt x="234" y="613"/>
                  </a:cubicBezTo>
                  <a:cubicBezTo>
                    <a:pt x="315" y="613"/>
                    <a:pt x="370" y="593"/>
                    <a:pt x="411" y="563"/>
                  </a:cubicBezTo>
                  <a:cubicBezTo>
                    <a:pt x="446" y="532"/>
                    <a:pt x="467" y="482"/>
                    <a:pt x="467" y="421"/>
                  </a:cubicBezTo>
                  <a:cubicBezTo>
                    <a:pt x="467" y="370"/>
                    <a:pt x="451" y="330"/>
                    <a:pt x="426" y="304"/>
                  </a:cubicBezTo>
                  <a:cubicBezTo>
                    <a:pt x="401" y="279"/>
                    <a:pt x="350" y="259"/>
                    <a:pt x="284" y="243"/>
                  </a:cubicBezTo>
                  <a:lnTo>
                    <a:pt x="224" y="233"/>
                  </a:lnTo>
                  <a:cubicBezTo>
                    <a:pt x="193" y="223"/>
                    <a:pt x="168" y="218"/>
                    <a:pt x="158" y="208"/>
                  </a:cubicBezTo>
                  <a:cubicBezTo>
                    <a:pt x="148" y="198"/>
                    <a:pt x="142" y="188"/>
                    <a:pt x="142" y="173"/>
                  </a:cubicBezTo>
                  <a:cubicBezTo>
                    <a:pt x="142" y="152"/>
                    <a:pt x="148" y="137"/>
                    <a:pt x="168" y="127"/>
                  </a:cubicBezTo>
                  <a:cubicBezTo>
                    <a:pt x="183" y="117"/>
                    <a:pt x="208" y="112"/>
                    <a:pt x="249" y="112"/>
                  </a:cubicBezTo>
                  <a:cubicBezTo>
                    <a:pt x="274" y="112"/>
                    <a:pt x="305" y="112"/>
                    <a:pt x="335" y="122"/>
                  </a:cubicBezTo>
                  <a:cubicBezTo>
                    <a:pt x="365" y="127"/>
                    <a:pt x="396" y="137"/>
                    <a:pt x="431" y="152"/>
                  </a:cubicBezTo>
                  <a:lnTo>
                    <a:pt x="431" y="31"/>
                  </a:lnTo>
                  <a:cubicBezTo>
                    <a:pt x="391" y="21"/>
                    <a:pt x="355" y="10"/>
                    <a:pt x="325" y="5"/>
                  </a:cubicBezTo>
                  <a:cubicBezTo>
                    <a:pt x="289" y="0"/>
                    <a:pt x="254" y="0"/>
                    <a:pt x="22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1" name="Google Shape;2821;p45"/>
            <p:cNvSpPr/>
            <p:nvPr/>
          </p:nvSpPr>
          <p:spPr>
            <a:xfrm>
              <a:off x="5286260" y="3172480"/>
              <a:ext cx="574877" cy="11761"/>
            </a:xfrm>
            <a:custGeom>
              <a:avLst/>
              <a:gdLst/>
              <a:ahLst/>
              <a:cxnLst/>
              <a:rect l="l" t="t" r="r" b="b"/>
              <a:pathLst>
                <a:path w="4008" h="82" extrusionOk="0">
                  <a:moveTo>
                    <a:pt x="87" y="1"/>
                  </a:moveTo>
                  <a:cubicBezTo>
                    <a:pt x="41" y="1"/>
                    <a:pt x="1" y="21"/>
                    <a:pt x="1" y="41"/>
                  </a:cubicBezTo>
                  <a:cubicBezTo>
                    <a:pt x="1" y="61"/>
                    <a:pt x="41" y="82"/>
                    <a:pt x="87" y="82"/>
                  </a:cubicBezTo>
                  <a:lnTo>
                    <a:pt x="3922" y="82"/>
                  </a:lnTo>
                  <a:cubicBezTo>
                    <a:pt x="3967" y="82"/>
                    <a:pt x="4008" y="61"/>
                    <a:pt x="4008" y="41"/>
                  </a:cubicBezTo>
                  <a:cubicBezTo>
                    <a:pt x="4008" y="21"/>
                    <a:pt x="3967" y="1"/>
                    <a:pt x="392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2" name="Google Shape;2822;p45"/>
            <p:cNvSpPr/>
            <p:nvPr/>
          </p:nvSpPr>
          <p:spPr>
            <a:xfrm>
              <a:off x="5286260" y="3221104"/>
              <a:ext cx="574877" cy="11044"/>
            </a:xfrm>
            <a:custGeom>
              <a:avLst/>
              <a:gdLst/>
              <a:ahLst/>
              <a:cxnLst/>
              <a:rect l="l" t="t" r="r" b="b"/>
              <a:pathLst>
                <a:path w="4008" h="77" extrusionOk="0">
                  <a:moveTo>
                    <a:pt x="87" y="1"/>
                  </a:moveTo>
                  <a:cubicBezTo>
                    <a:pt x="41" y="1"/>
                    <a:pt x="1" y="16"/>
                    <a:pt x="1" y="36"/>
                  </a:cubicBezTo>
                  <a:cubicBezTo>
                    <a:pt x="1" y="62"/>
                    <a:pt x="41" y="77"/>
                    <a:pt x="87" y="77"/>
                  </a:cubicBezTo>
                  <a:lnTo>
                    <a:pt x="3922" y="77"/>
                  </a:lnTo>
                  <a:cubicBezTo>
                    <a:pt x="3967" y="77"/>
                    <a:pt x="4008" y="62"/>
                    <a:pt x="4008" y="36"/>
                  </a:cubicBezTo>
                  <a:cubicBezTo>
                    <a:pt x="4008" y="16"/>
                    <a:pt x="3967" y="1"/>
                    <a:pt x="392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3" name="Google Shape;2823;p45"/>
            <p:cNvSpPr/>
            <p:nvPr/>
          </p:nvSpPr>
          <p:spPr>
            <a:xfrm>
              <a:off x="5286260" y="3269155"/>
              <a:ext cx="574877" cy="11044"/>
            </a:xfrm>
            <a:custGeom>
              <a:avLst/>
              <a:gdLst/>
              <a:ahLst/>
              <a:cxnLst/>
              <a:rect l="l" t="t" r="r" b="b"/>
              <a:pathLst>
                <a:path w="4008" h="77" extrusionOk="0">
                  <a:moveTo>
                    <a:pt x="87" y="0"/>
                  </a:moveTo>
                  <a:cubicBezTo>
                    <a:pt x="41" y="0"/>
                    <a:pt x="1" y="15"/>
                    <a:pt x="1" y="41"/>
                  </a:cubicBezTo>
                  <a:cubicBezTo>
                    <a:pt x="1" y="61"/>
                    <a:pt x="41" y="76"/>
                    <a:pt x="87" y="76"/>
                  </a:cubicBezTo>
                  <a:lnTo>
                    <a:pt x="3922" y="76"/>
                  </a:lnTo>
                  <a:cubicBezTo>
                    <a:pt x="3967" y="76"/>
                    <a:pt x="4008" y="61"/>
                    <a:pt x="4008" y="41"/>
                  </a:cubicBezTo>
                  <a:cubicBezTo>
                    <a:pt x="4008" y="15"/>
                    <a:pt x="3967" y="0"/>
                    <a:pt x="392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4" name="Google Shape;2824;p45"/>
            <p:cNvSpPr/>
            <p:nvPr/>
          </p:nvSpPr>
          <p:spPr>
            <a:xfrm>
              <a:off x="5286260" y="3317062"/>
              <a:ext cx="574877" cy="11761"/>
            </a:xfrm>
            <a:custGeom>
              <a:avLst/>
              <a:gdLst/>
              <a:ahLst/>
              <a:cxnLst/>
              <a:rect l="l" t="t" r="r" b="b"/>
              <a:pathLst>
                <a:path w="4008" h="82" extrusionOk="0">
                  <a:moveTo>
                    <a:pt x="87" y="1"/>
                  </a:moveTo>
                  <a:cubicBezTo>
                    <a:pt x="41" y="1"/>
                    <a:pt x="1" y="21"/>
                    <a:pt x="1" y="41"/>
                  </a:cubicBezTo>
                  <a:cubicBezTo>
                    <a:pt x="1" y="61"/>
                    <a:pt x="41" y="82"/>
                    <a:pt x="87" y="82"/>
                  </a:cubicBezTo>
                  <a:lnTo>
                    <a:pt x="3922" y="82"/>
                  </a:lnTo>
                  <a:cubicBezTo>
                    <a:pt x="3967" y="82"/>
                    <a:pt x="4008" y="61"/>
                    <a:pt x="4008" y="41"/>
                  </a:cubicBezTo>
                  <a:cubicBezTo>
                    <a:pt x="4008" y="21"/>
                    <a:pt x="3967" y="1"/>
                    <a:pt x="392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5" name="Google Shape;2825;p45"/>
            <p:cNvSpPr/>
            <p:nvPr/>
          </p:nvSpPr>
          <p:spPr>
            <a:xfrm>
              <a:off x="5286260" y="3365686"/>
              <a:ext cx="574877" cy="11044"/>
            </a:xfrm>
            <a:custGeom>
              <a:avLst/>
              <a:gdLst/>
              <a:ahLst/>
              <a:cxnLst/>
              <a:rect l="l" t="t" r="r" b="b"/>
              <a:pathLst>
                <a:path w="4008" h="77" extrusionOk="0">
                  <a:moveTo>
                    <a:pt x="87" y="1"/>
                  </a:moveTo>
                  <a:cubicBezTo>
                    <a:pt x="41" y="1"/>
                    <a:pt x="1" y="16"/>
                    <a:pt x="1" y="36"/>
                  </a:cubicBezTo>
                  <a:cubicBezTo>
                    <a:pt x="1" y="62"/>
                    <a:pt x="41" y="77"/>
                    <a:pt x="87" y="77"/>
                  </a:cubicBezTo>
                  <a:lnTo>
                    <a:pt x="3922" y="77"/>
                  </a:lnTo>
                  <a:cubicBezTo>
                    <a:pt x="3967" y="77"/>
                    <a:pt x="4008" y="62"/>
                    <a:pt x="4008" y="36"/>
                  </a:cubicBezTo>
                  <a:cubicBezTo>
                    <a:pt x="4008" y="16"/>
                    <a:pt x="3967" y="1"/>
                    <a:pt x="392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6" name="Google Shape;2826;p45"/>
            <p:cNvSpPr/>
            <p:nvPr/>
          </p:nvSpPr>
          <p:spPr>
            <a:xfrm>
              <a:off x="5286260" y="3413737"/>
              <a:ext cx="574877" cy="11044"/>
            </a:xfrm>
            <a:custGeom>
              <a:avLst/>
              <a:gdLst/>
              <a:ahLst/>
              <a:cxnLst/>
              <a:rect l="l" t="t" r="r" b="b"/>
              <a:pathLst>
                <a:path w="4008" h="77" extrusionOk="0">
                  <a:moveTo>
                    <a:pt x="87" y="0"/>
                  </a:moveTo>
                  <a:cubicBezTo>
                    <a:pt x="41" y="0"/>
                    <a:pt x="1" y="21"/>
                    <a:pt x="1" y="41"/>
                  </a:cubicBezTo>
                  <a:cubicBezTo>
                    <a:pt x="1" y="61"/>
                    <a:pt x="41" y="76"/>
                    <a:pt x="87" y="76"/>
                  </a:cubicBezTo>
                  <a:lnTo>
                    <a:pt x="3922" y="76"/>
                  </a:lnTo>
                  <a:cubicBezTo>
                    <a:pt x="3967" y="76"/>
                    <a:pt x="4008" y="61"/>
                    <a:pt x="4008" y="41"/>
                  </a:cubicBezTo>
                  <a:cubicBezTo>
                    <a:pt x="4008" y="21"/>
                    <a:pt x="3967" y="0"/>
                    <a:pt x="392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7" name="Google Shape;2827;p45"/>
            <p:cNvSpPr/>
            <p:nvPr/>
          </p:nvSpPr>
          <p:spPr>
            <a:xfrm>
              <a:off x="5286260" y="3466807"/>
              <a:ext cx="574877" cy="11044"/>
            </a:xfrm>
            <a:custGeom>
              <a:avLst/>
              <a:gdLst/>
              <a:ahLst/>
              <a:cxnLst/>
              <a:rect l="l" t="t" r="r" b="b"/>
              <a:pathLst>
                <a:path w="4008" h="77" extrusionOk="0">
                  <a:moveTo>
                    <a:pt x="87" y="0"/>
                  </a:moveTo>
                  <a:cubicBezTo>
                    <a:pt x="41" y="0"/>
                    <a:pt x="1" y="15"/>
                    <a:pt x="1" y="36"/>
                  </a:cubicBezTo>
                  <a:cubicBezTo>
                    <a:pt x="1" y="61"/>
                    <a:pt x="41" y="76"/>
                    <a:pt x="87" y="76"/>
                  </a:cubicBezTo>
                  <a:lnTo>
                    <a:pt x="3922" y="76"/>
                  </a:lnTo>
                  <a:cubicBezTo>
                    <a:pt x="3967" y="76"/>
                    <a:pt x="4008" y="61"/>
                    <a:pt x="4008" y="36"/>
                  </a:cubicBezTo>
                  <a:cubicBezTo>
                    <a:pt x="4008" y="15"/>
                    <a:pt x="3967" y="0"/>
                    <a:pt x="392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8" name="Google Shape;2828;p45"/>
            <p:cNvSpPr/>
            <p:nvPr/>
          </p:nvSpPr>
          <p:spPr>
            <a:xfrm>
              <a:off x="5286260" y="3514714"/>
              <a:ext cx="574877" cy="11044"/>
            </a:xfrm>
            <a:custGeom>
              <a:avLst/>
              <a:gdLst/>
              <a:ahLst/>
              <a:cxnLst/>
              <a:rect l="l" t="t" r="r" b="b"/>
              <a:pathLst>
                <a:path w="4008" h="77" extrusionOk="0">
                  <a:moveTo>
                    <a:pt x="87" y="0"/>
                  </a:moveTo>
                  <a:cubicBezTo>
                    <a:pt x="41" y="0"/>
                    <a:pt x="1" y="21"/>
                    <a:pt x="1" y="41"/>
                  </a:cubicBezTo>
                  <a:cubicBezTo>
                    <a:pt x="1" y="61"/>
                    <a:pt x="41" y="76"/>
                    <a:pt x="87" y="76"/>
                  </a:cubicBezTo>
                  <a:lnTo>
                    <a:pt x="3922" y="76"/>
                  </a:lnTo>
                  <a:cubicBezTo>
                    <a:pt x="3967" y="76"/>
                    <a:pt x="4008" y="61"/>
                    <a:pt x="4008" y="41"/>
                  </a:cubicBezTo>
                  <a:cubicBezTo>
                    <a:pt x="4008" y="21"/>
                    <a:pt x="3967" y="0"/>
                    <a:pt x="392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9" name="Google Shape;2829;p45"/>
            <p:cNvSpPr/>
            <p:nvPr/>
          </p:nvSpPr>
          <p:spPr>
            <a:xfrm>
              <a:off x="5286260" y="3562622"/>
              <a:ext cx="574877" cy="11761"/>
            </a:xfrm>
            <a:custGeom>
              <a:avLst/>
              <a:gdLst/>
              <a:ahLst/>
              <a:cxnLst/>
              <a:rect l="l" t="t" r="r" b="b"/>
              <a:pathLst>
                <a:path w="4008" h="82" extrusionOk="0">
                  <a:moveTo>
                    <a:pt x="87" y="1"/>
                  </a:moveTo>
                  <a:cubicBezTo>
                    <a:pt x="41" y="1"/>
                    <a:pt x="1" y="21"/>
                    <a:pt x="1" y="41"/>
                  </a:cubicBezTo>
                  <a:cubicBezTo>
                    <a:pt x="1" y="62"/>
                    <a:pt x="41" y="82"/>
                    <a:pt x="87" y="82"/>
                  </a:cubicBezTo>
                  <a:lnTo>
                    <a:pt x="3922" y="82"/>
                  </a:lnTo>
                  <a:cubicBezTo>
                    <a:pt x="3967" y="82"/>
                    <a:pt x="4008" y="62"/>
                    <a:pt x="4008" y="41"/>
                  </a:cubicBezTo>
                  <a:cubicBezTo>
                    <a:pt x="4008" y="21"/>
                    <a:pt x="3967" y="1"/>
                    <a:pt x="392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0" name="Google Shape;2830;p45"/>
            <p:cNvSpPr/>
            <p:nvPr/>
          </p:nvSpPr>
          <p:spPr>
            <a:xfrm>
              <a:off x="5933008" y="3176783"/>
              <a:ext cx="353131" cy="409213"/>
            </a:xfrm>
            <a:custGeom>
              <a:avLst/>
              <a:gdLst/>
              <a:ahLst/>
              <a:cxnLst/>
              <a:rect l="l" t="t" r="r" b="b"/>
              <a:pathLst>
                <a:path w="2462" h="2853" extrusionOk="0">
                  <a:moveTo>
                    <a:pt x="106" y="1"/>
                  </a:moveTo>
                  <a:cubicBezTo>
                    <a:pt x="46" y="1"/>
                    <a:pt x="0" y="52"/>
                    <a:pt x="0" y="117"/>
                  </a:cubicBezTo>
                  <a:lnTo>
                    <a:pt x="0" y="2736"/>
                  </a:lnTo>
                  <a:cubicBezTo>
                    <a:pt x="0" y="2802"/>
                    <a:pt x="46" y="2853"/>
                    <a:pt x="106" y="2853"/>
                  </a:cubicBezTo>
                  <a:lnTo>
                    <a:pt x="2351" y="2853"/>
                  </a:lnTo>
                  <a:cubicBezTo>
                    <a:pt x="2411" y="2853"/>
                    <a:pt x="2462" y="2802"/>
                    <a:pt x="2462" y="2736"/>
                  </a:cubicBezTo>
                  <a:lnTo>
                    <a:pt x="2462" y="117"/>
                  </a:lnTo>
                  <a:cubicBezTo>
                    <a:pt x="2462" y="52"/>
                    <a:pt x="2411" y="1"/>
                    <a:pt x="23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831" name="Google Shape;2831;p45"/>
          <p:cNvGrpSpPr/>
          <p:nvPr/>
        </p:nvGrpSpPr>
        <p:grpSpPr>
          <a:xfrm>
            <a:off x="5591594" y="1655536"/>
            <a:ext cx="1319145" cy="3228537"/>
            <a:chOff x="4129123" y="1159876"/>
            <a:chExt cx="1118425" cy="2737285"/>
          </a:xfrm>
        </p:grpSpPr>
        <p:sp>
          <p:nvSpPr>
            <p:cNvPr id="2832" name="Google Shape;2832;p45"/>
            <p:cNvSpPr/>
            <p:nvPr/>
          </p:nvSpPr>
          <p:spPr>
            <a:xfrm>
              <a:off x="4562491" y="2998197"/>
              <a:ext cx="680581" cy="620060"/>
            </a:xfrm>
            <a:custGeom>
              <a:avLst/>
              <a:gdLst/>
              <a:ahLst/>
              <a:cxnLst/>
              <a:rect l="l" t="t" r="r" b="b"/>
              <a:pathLst>
                <a:path w="6095" h="5553" extrusionOk="0">
                  <a:moveTo>
                    <a:pt x="1120" y="1"/>
                  </a:moveTo>
                  <a:cubicBezTo>
                    <a:pt x="806" y="685"/>
                    <a:pt x="411" y="1333"/>
                    <a:pt x="0" y="1976"/>
                  </a:cubicBezTo>
                  <a:cubicBezTo>
                    <a:pt x="1160" y="2615"/>
                    <a:pt x="3592" y="3911"/>
                    <a:pt x="5501" y="4666"/>
                  </a:cubicBezTo>
                  <a:cubicBezTo>
                    <a:pt x="5501" y="4666"/>
                    <a:pt x="5215" y="5553"/>
                    <a:pt x="5326" y="5553"/>
                  </a:cubicBezTo>
                  <a:cubicBezTo>
                    <a:pt x="5393" y="5553"/>
                    <a:pt x="5600" y="5237"/>
                    <a:pt x="6094" y="4231"/>
                  </a:cubicBezTo>
                  <a:cubicBezTo>
                    <a:pt x="6094" y="4231"/>
                    <a:pt x="3333" y="1470"/>
                    <a:pt x="1186" y="41"/>
                  </a:cubicBezTo>
                  <a:cubicBezTo>
                    <a:pt x="1165" y="26"/>
                    <a:pt x="1145" y="16"/>
                    <a:pt x="1120" y="1"/>
                  </a:cubicBezTo>
                  <a:close/>
                </a:path>
              </a:pathLst>
            </a:custGeom>
            <a:solidFill>
              <a:srgbClr val="FFCCB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3" name="Google Shape;2833;p45"/>
            <p:cNvSpPr/>
            <p:nvPr/>
          </p:nvSpPr>
          <p:spPr>
            <a:xfrm>
              <a:off x="5143368" y="3460374"/>
              <a:ext cx="104181" cy="164143"/>
            </a:xfrm>
            <a:custGeom>
              <a:avLst/>
              <a:gdLst/>
              <a:ahLst/>
              <a:cxnLst/>
              <a:rect l="l" t="t" r="r" b="b"/>
              <a:pathLst>
                <a:path w="933" h="1470" extrusionOk="0">
                  <a:moveTo>
                    <a:pt x="816" y="0"/>
                  </a:moveTo>
                  <a:cubicBezTo>
                    <a:pt x="816" y="0"/>
                    <a:pt x="375" y="837"/>
                    <a:pt x="243" y="837"/>
                  </a:cubicBezTo>
                  <a:cubicBezTo>
                    <a:pt x="225" y="837"/>
                    <a:pt x="212" y="820"/>
                    <a:pt x="208" y="781"/>
                  </a:cubicBezTo>
                  <a:cubicBezTo>
                    <a:pt x="208" y="781"/>
                    <a:pt x="1" y="1469"/>
                    <a:pt x="132" y="1469"/>
                  </a:cubicBezTo>
                  <a:cubicBezTo>
                    <a:pt x="259" y="1469"/>
                    <a:pt x="933" y="117"/>
                    <a:pt x="933" y="117"/>
                  </a:cubicBezTo>
                  <a:lnTo>
                    <a:pt x="816" y="0"/>
                  </a:lnTo>
                  <a:close/>
                </a:path>
              </a:pathLst>
            </a:custGeom>
            <a:solidFill>
              <a:srgbClr val="4535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4" name="Google Shape;2834;p45"/>
            <p:cNvSpPr/>
            <p:nvPr/>
          </p:nvSpPr>
          <p:spPr>
            <a:xfrm>
              <a:off x="4500853" y="2911100"/>
              <a:ext cx="596276" cy="619502"/>
            </a:xfrm>
            <a:custGeom>
              <a:avLst/>
              <a:gdLst/>
              <a:ahLst/>
              <a:cxnLst/>
              <a:rect l="l" t="t" r="r" b="b"/>
              <a:pathLst>
                <a:path w="5340" h="5548" extrusionOk="0">
                  <a:moveTo>
                    <a:pt x="2442" y="1"/>
                  </a:moveTo>
                  <a:cubicBezTo>
                    <a:pt x="1819" y="1196"/>
                    <a:pt x="881" y="2204"/>
                    <a:pt x="0" y="3238"/>
                  </a:cubicBezTo>
                  <a:cubicBezTo>
                    <a:pt x="1535" y="4545"/>
                    <a:pt x="2766" y="5548"/>
                    <a:pt x="2766" y="5548"/>
                  </a:cubicBezTo>
                  <a:cubicBezTo>
                    <a:pt x="4529" y="5016"/>
                    <a:pt x="5339" y="3111"/>
                    <a:pt x="5339" y="3111"/>
                  </a:cubicBezTo>
                  <a:cubicBezTo>
                    <a:pt x="5339" y="3111"/>
                    <a:pt x="3961" y="1581"/>
                    <a:pt x="2442" y="1"/>
                  </a:cubicBezTo>
                  <a:close/>
                </a:path>
              </a:pathLst>
            </a:custGeom>
            <a:solidFill>
              <a:srgbClr val="5996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5" name="Google Shape;2835;p45"/>
            <p:cNvSpPr/>
            <p:nvPr/>
          </p:nvSpPr>
          <p:spPr>
            <a:xfrm>
              <a:off x="4500853" y="2911100"/>
              <a:ext cx="596276" cy="619502"/>
            </a:xfrm>
            <a:custGeom>
              <a:avLst/>
              <a:gdLst/>
              <a:ahLst/>
              <a:cxnLst/>
              <a:rect l="l" t="t" r="r" b="b"/>
              <a:pathLst>
                <a:path w="5340" h="5548" extrusionOk="0">
                  <a:moveTo>
                    <a:pt x="2442" y="1"/>
                  </a:moveTo>
                  <a:cubicBezTo>
                    <a:pt x="1819" y="1196"/>
                    <a:pt x="881" y="2204"/>
                    <a:pt x="0" y="3238"/>
                  </a:cubicBezTo>
                  <a:cubicBezTo>
                    <a:pt x="1535" y="4545"/>
                    <a:pt x="2766" y="5548"/>
                    <a:pt x="2766" y="5548"/>
                  </a:cubicBezTo>
                  <a:cubicBezTo>
                    <a:pt x="4529" y="5016"/>
                    <a:pt x="5339" y="3111"/>
                    <a:pt x="5339" y="3111"/>
                  </a:cubicBezTo>
                  <a:cubicBezTo>
                    <a:pt x="5339" y="3111"/>
                    <a:pt x="3961" y="1581"/>
                    <a:pt x="244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6" name="Google Shape;2836;p45"/>
            <p:cNvSpPr/>
            <p:nvPr/>
          </p:nvSpPr>
          <p:spPr>
            <a:xfrm>
              <a:off x="4202152" y="2973408"/>
              <a:ext cx="554849" cy="858682"/>
            </a:xfrm>
            <a:custGeom>
              <a:avLst/>
              <a:gdLst/>
              <a:ahLst/>
              <a:cxnLst/>
              <a:rect l="l" t="t" r="r" b="b"/>
              <a:pathLst>
                <a:path w="4969" h="7690" extrusionOk="0">
                  <a:moveTo>
                    <a:pt x="3982" y="0"/>
                  </a:moveTo>
                  <a:cubicBezTo>
                    <a:pt x="3350" y="0"/>
                    <a:pt x="2594" y="436"/>
                    <a:pt x="2594" y="436"/>
                  </a:cubicBezTo>
                  <a:cubicBezTo>
                    <a:pt x="2594" y="436"/>
                    <a:pt x="2219" y="4534"/>
                    <a:pt x="2361" y="7330"/>
                  </a:cubicBezTo>
                  <a:cubicBezTo>
                    <a:pt x="2361" y="7330"/>
                    <a:pt x="0" y="7598"/>
                    <a:pt x="2999" y="7690"/>
                  </a:cubicBezTo>
                  <a:cubicBezTo>
                    <a:pt x="2999" y="7690"/>
                    <a:pt x="4372" y="4032"/>
                    <a:pt x="4782" y="1489"/>
                  </a:cubicBezTo>
                  <a:cubicBezTo>
                    <a:pt x="4969" y="317"/>
                    <a:pt x="4520" y="0"/>
                    <a:pt x="3982" y="0"/>
                  </a:cubicBezTo>
                  <a:close/>
                </a:path>
              </a:pathLst>
            </a:custGeom>
            <a:solidFill>
              <a:srgbClr val="FFCCB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7" name="Google Shape;2837;p45"/>
            <p:cNvSpPr/>
            <p:nvPr/>
          </p:nvSpPr>
          <p:spPr>
            <a:xfrm>
              <a:off x="4333915" y="2138610"/>
              <a:ext cx="626313" cy="1454065"/>
            </a:xfrm>
            <a:custGeom>
              <a:avLst/>
              <a:gdLst/>
              <a:ahLst/>
              <a:cxnLst/>
              <a:rect l="l" t="t" r="r" b="b"/>
              <a:pathLst>
                <a:path w="5609" h="13022" extrusionOk="0">
                  <a:moveTo>
                    <a:pt x="2872" y="0"/>
                  </a:moveTo>
                  <a:cubicBezTo>
                    <a:pt x="2433" y="0"/>
                    <a:pt x="2015" y="285"/>
                    <a:pt x="1743" y="1134"/>
                  </a:cubicBezTo>
                  <a:cubicBezTo>
                    <a:pt x="923" y="3697"/>
                    <a:pt x="1" y="12131"/>
                    <a:pt x="1" y="12131"/>
                  </a:cubicBezTo>
                  <a:cubicBezTo>
                    <a:pt x="878" y="12882"/>
                    <a:pt x="2009" y="13021"/>
                    <a:pt x="2730" y="13021"/>
                  </a:cubicBezTo>
                  <a:cubicBezTo>
                    <a:pt x="3157" y="13021"/>
                    <a:pt x="3440" y="12972"/>
                    <a:pt x="3440" y="12972"/>
                  </a:cubicBezTo>
                  <a:cubicBezTo>
                    <a:pt x="3440" y="12972"/>
                    <a:pt x="4899" y="7572"/>
                    <a:pt x="5254" y="5019"/>
                  </a:cubicBezTo>
                  <a:cubicBezTo>
                    <a:pt x="5608" y="2471"/>
                    <a:pt x="4732" y="1164"/>
                    <a:pt x="4732" y="1164"/>
                  </a:cubicBezTo>
                  <a:cubicBezTo>
                    <a:pt x="4732" y="1164"/>
                    <a:pt x="3761" y="0"/>
                    <a:pt x="28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8" name="Google Shape;2838;p45"/>
            <p:cNvSpPr/>
            <p:nvPr/>
          </p:nvSpPr>
          <p:spPr>
            <a:xfrm>
              <a:off x="4391645" y="1680900"/>
              <a:ext cx="362679" cy="419738"/>
            </a:xfrm>
            <a:custGeom>
              <a:avLst/>
              <a:gdLst/>
              <a:ahLst/>
              <a:cxnLst/>
              <a:rect l="l" t="t" r="r" b="b"/>
              <a:pathLst>
                <a:path w="3248" h="3759" extrusionOk="0">
                  <a:moveTo>
                    <a:pt x="3247" y="0"/>
                  </a:moveTo>
                  <a:cubicBezTo>
                    <a:pt x="3247" y="0"/>
                    <a:pt x="2229" y="0"/>
                    <a:pt x="2123" y="456"/>
                  </a:cubicBezTo>
                  <a:cubicBezTo>
                    <a:pt x="2017" y="912"/>
                    <a:pt x="2204" y="2847"/>
                    <a:pt x="2204" y="2847"/>
                  </a:cubicBezTo>
                  <a:lnTo>
                    <a:pt x="26" y="2847"/>
                  </a:lnTo>
                  <a:lnTo>
                    <a:pt x="0" y="3354"/>
                  </a:lnTo>
                  <a:lnTo>
                    <a:pt x="2741" y="3759"/>
                  </a:lnTo>
                  <a:lnTo>
                    <a:pt x="3247" y="0"/>
                  </a:lnTo>
                  <a:close/>
                </a:path>
              </a:pathLst>
            </a:custGeom>
            <a:solidFill>
              <a:srgbClr val="FFA88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9" name="Google Shape;2839;p45"/>
            <p:cNvSpPr/>
            <p:nvPr/>
          </p:nvSpPr>
          <p:spPr>
            <a:xfrm>
              <a:off x="4494041" y="1655105"/>
              <a:ext cx="472443" cy="602864"/>
            </a:xfrm>
            <a:custGeom>
              <a:avLst/>
              <a:gdLst/>
              <a:ahLst/>
              <a:cxnLst/>
              <a:rect l="l" t="t" r="r" b="b"/>
              <a:pathLst>
                <a:path w="4231" h="5399" extrusionOk="0">
                  <a:moveTo>
                    <a:pt x="3011" y="0"/>
                  </a:moveTo>
                  <a:cubicBezTo>
                    <a:pt x="2258" y="0"/>
                    <a:pt x="946" y="1177"/>
                    <a:pt x="487" y="2207"/>
                  </a:cubicBezTo>
                  <a:cubicBezTo>
                    <a:pt x="0" y="3291"/>
                    <a:pt x="264" y="4978"/>
                    <a:pt x="264" y="4978"/>
                  </a:cubicBezTo>
                  <a:cubicBezTo>
                    <a:pt x="1595" y="5381"/>
                    <a:pt x="2999" y="5398"/>
                    <a:pt x="3226" y="5398"/>
                  </a:cubicBezTo>
                  <a:cubicBezTo>
                    <a:pt x="3247" y="5398"/>
                    <a:pt x="3257" y="5398"/>
                    <a:pt x="3257" y="5398"/>
                  </a:cubicBezTo>
                  <a:cubicBezTo>
                    <a:pt x="3551" y="5368"/>
                    <a:pt x="3840" y="5302"/>
                    <a:pt x="3840" y="5302"/>
                  </a:cubicBezTo>
                  <a:cubicBezTo>
                    <a:pt x="3840" y="5302"/>
                    <a:pt x="4230" y="2597"/>
                    <a:pt x="4139" y="1513"/>
                  </a:cubicBezTo>
                  <a:cubicBezTo>
                    <a:pt x="4043" y="429"/>
                    <a:pt x="3840" y="135"/>
                    <a:pt x="3116" y="8"/>
                  </a:cubicBezTo>
                  <a:cubicBezTo>
                    <a:pt x="3082" y="3"/>
                    <a:pt x="3047" y="0"/>
                    <a:pt x="3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0" name="Google Shape;2840;p45"/>
            <p:cNvSpPr/>
            <p:nvPr/>
          </p:nvSpPr>
          <p:spPr>
            <a:xfrm>
              <a:off x="4419338" y="1274779"/>
              <a:ext cx="394391" cy="427108"/>
            </a:xfrm>
            <a:custGeom>
              <a:avLst/>
              <a:gdLst/>
              <a:ahLst/>
              <a:cxnLst/>
              <a:rect l="l" t="t" r="r" b="b"/>
              <a:pathLst>
                <a:path w="3532" h="3825" extrusionOk="0">
                  <a:moveTo>
                    <a:pt x="1161" y="0"/>
                  </a:moveTo>
                  <a:cubicBezTo>
                    <a:pt x="1161" y="0"/>
                    <a:pt x="1" y="2168"/>
                    <a:pt x="1576" y="3825"/>
                  </a:cubicBezTo>
                  <a:cubicBezTo>
                    <a:pt x="1576" y="3825"/>
                    <a:pt x="1662" y="3744"/>
                    <a:pt x="1804" y="3673"/>
                  </a:cubicBezTo>
                  <a:cubicBezTo>
                    <a:pt x="1667" y="3500"/>
                    <a:pt x="1419" y="3171"/>
                    <a:pt x="1384" y="2984"/>
                  </a:cubicBezTo>
                  <a:lnTo>
                    <a:pt x="1384" y="2984"/>
                  </a:lnTo>
                  <a:cubicBezTo>
                    <a:pt x="1384" y="2984"/>
                    <a:pt x="1622" y="3384"/>
                    <a:pt x="1865" y="3642"/>
                  </a:cubicBezTo>
                  <a:cubicBezTo>
                    <a:pt x="1976" y="3594"/>
                    <a:pt x="2109" y="3554"/>
                    <a:pt x="2254" y="3554"/>
                  </a:cubicBezTo>
                  <a:cubicBezTo>
                    <a:pt x="2320" y="3554"/>
                    <a:pt x="2388" y="3562"/>
                    <a:pt x="2457" y="3581"/>
                  </a:cubicBezTo>
                  <a:cubicBezTo>
                    <a:pt x="2478" y="3587"/>
                    <a:pt x="2493" y="3587"/>
                    <a:pt x="2513" y="3592"/>
                  </a:cubicBezTo>
                  <a:lnTo>
                    <a:pt x="2463" y="3505"/>
                  </a:lnTo>
                  <a:lnTo>
                    <a:pt x="2523" y="3592"/>
                  </a:lnTo>
                  <a:cubicBezTo>
                    <a:pt x="2559" y="3597"/>
                    <a:pt x="2595" y="3599"/>
                    <a:pt x="2631" y="3599"/>
                  </a:cubicBezTo>
                  <a:cubicBezTo>
                    <a:pt x="3069" y="3599"/>
                    <a:pt x="3531" y="3232"/>
                    <a:pt x="3531" y="3232"/>
                  </a:cubicBezTo>
                  <a:lnTo>
                    <a:pt x="1161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1" name="Google Shape;2841;p45"/>
            <p:cNvSpPr/>
            <p:nvPr/>
          </p:nvSpPr>
          <p:spPr>
            <a:xfrm>
              <a:off x="4708436" y="1528479"/>
              <a:ext cx="220086" cy="272791"/>
            </a:xfrm>
            <a:custGeom>
              <a:avLst/>
              <a:gdLst/>
              <a:ahLst/>
              <a:cxnLst/>
              <a:rect l="l" t="t" r="r" b="b"/>
              <a:pathLst>
                <a:path w="1971" h="2443" extrusionOk="0">
                  <a:moveTo>
                    <a:pt x="1310" y="1"/>
                  </a:moveTo>
                  <a:cubicBezTo>
                    <a:pt x="1147" y="1"/>
                    <a:pt x="0" y="747"/>
                    <a:pt x="0" y="747"/>
                  </a:cubicBezTo>
                  <a:cubicBezTo>
                    <a:pt x="0" y="747"/>
                    <a:pt x="350" y="869"/>
                    <a:pt x="912" y="1978"/>
                  </a:cubicBezTo>
                  <a:cubicBezTo>
                    <a:pt x="1086" y="2323"/>
                    <a:pt x="1254" y="2443"/>
                    <a:pt x="1403" y="2443"/>
                  </a:cubicBezTo>
                  <a:cubicBezTo>
                    <a:pt x="1734" y="2443"/>
                    <a:pt x="1971" y="1851"/>
                    <a:pt x="1971" y="1851"/>
                  </a:cubicBezTo>
                  <a:cubicBezTo>
                    <a:pt x="1971" y="1851"/>
                    <a:pt x="1383" y="94"/>
                    <a:pt x="1327" y="8"/>
                  </a:cubicBezTo>
                  <a:cubicBezTo>
                    <a:pt x="1325" y="3"/>
                    <a:pt x="1319" y="1"/>
                    <a:pt x="1310" y="1"/>
                  </a:cubicBezTo>
                  <a:close/>
                </a:path>
              </a:pathLst>
            </a:custGeom>
            <a:solidFill>
              <a:srgbClr val="FFA88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2" name="Google Shape;2842;p45"/>
            <p:cNvSpPr/>
            <p:nvPr/>
          </p:nvSpPr>
          <p:spPr>
            <a:xfrm>
              <a:off x="4549650" y="1225423"/>
              <a:ext cx="331972" cy="425768"/>
            </a:xfrm>
            <a:custGeom>
              <a:avLst/>
              <a:gdLst/>
              <a:ahLst/>
              <a:cxnLst/>
              <a:rect l="l" t="t" r="r" b="b"/>
              <a:pathLst>
                <a:path w="2973" h="3813" extrusionOk="0">
                  <a:moveTo>
                    <a:pt x="1433" y="1"/>
                  </a:moveTo>
                  <a:cubicBezTo>
                    <a:pt x="256" y="1"/>
                    <a:pt x="1" y="1529"/>
                    <a:pt x="100" y="2509"/>
                  </a:cubicBezTo>
                  <a:cubicBezTo>
                    <a:pt x="178" y="3274"/>
                    <a:pt x="645" y="3813"/>
                    <a:pt x="1214" y="3813"/>
                  </a:cubicBezTo>
                  <a:cubicBezTo>
                    <a:pt x="1530" y="3813"/>
                    <a:pt x="1878" y="3646"/>
                    <a:pt x="2207" y="3259"/>
                  </a:cubicBezTo>
                  <a:cubicBezTo>
                    <a:pt x="2537" y="2874"/>
                    <a:pt x="2526" y="2706"/>
                    <a:pt x="2628" y="2448"/>
                  </a:cubicBezTo>
                  <a:lnTo>
                    <a:pt x="2891" y="2337"/>
                  </a:lnTo>
                  <a:cubicBezTo>
                    <a:pt x="2972" y="1516"/>
                    <a:pt x="2896" y="356"/>
                    <a:pt x="1903" y="72"/>
                  </a:cubicBezTo>
                  <a:cubicBezTo>
                    <a:pt x="1732" y="23"/>
                    <a:pt x="1576" y="1"/>
                    <a:pt x="1433" y="1"/>
                  </a:cubicBezTo>
                  <a:close/>
                </a:path>
              </a:pathLst>
            </a:custGeom>
            <a:solidFill>
              <a:srgbClr val="FFCCB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3" name="Google Shape;2843;p45"/>
            <p:cNvSpPr/>
            <p:nvPr/>
          </p:nvSpPr>
          <p:spPr>
            <a:xfrm>
              <a:off x="4548868" y="1159876"/>
              <a:ext cx="425433" cy="559539"/>
            </a:xfrm>
            <a:custGeom>
              <a:avLst/>
              <a:gdLst/>
              <a:ahLst/>
              <a:cxnLst/>
              <a:rect l="l" t="t" r="r" b="b"/>
              <a:pathLst>
                <a:path w="3810" h="5011" extrusionOk="0">
                  <a:moveTo>
                    <a:pt x="1792" y="0"/>
                  </a:moveTo>
                  <a:cubicBezTo>
                    <a:pt x="1685" y="0"/>
                    <a:pt x="1568" y="8"/>
                    <a:pt x="1439" y="26"/>
                  </a:cubicBezTo>
                  <a:cubicBezTo>
                    <a:pt x="67" y="219"/>
                    <a:pt x="1" y="1338"/>
                    <a:pt x="1" y="1338"/>
                  </a:cubicBezTo>
                  <a:lnTo>
                    <a:pt x="1915" y="1024"/>
                  </a:lnTo>
                  <a:lnTo>
                    <a:pt x="1915" y="1024"/>
                  </a:lnTo>
                  <a:cubicBezTo>
                    <a:pt x="1915" y="1024"/>
                    <a:pt x="2544" y="3658"/>
                    <a:pt x="1794" y="5011"/>
                  </a:cubicBezTo>
                  <a:cubicBezTo>
                    <a:pt x="1794" y="5011"/>
                    <a:pt x="2123" y="4889"/>
                    <a:pt x="2503" y="4686"/>
                  </a:cubicBezTo>
                  <a:lnTo>
                    <a:pt x="2559" y="4155"/>
                  </a:lnTo>
                  <a:lnTo>
                    <a:pt x="2599" y="4636"/>
                  </a:lnTo>
                  <a:cubicBezTo>
                    <a:pt x="2817" y="4514"/>
                    <a:pt x="3045" y="4367"/>
                    <a:pt x="3238" y="4200"/>
                  </a:cubicBezTo>
                  <a:lnTo>
                    <a:pt x="3273" y="3891"/>
                  </a:lnTo>
                  <a:lnTo>
                    <a:pt x="3303" y="4139"/>
                  </a:lnTo>
                  <a:cubicBezTo>
                    <a:pt x="3506" y="3952"/>
                    <a:pt x="3658" y="3744"/>
                    <a:pt x="3688" y="3526"/>
                  </a:cubicBezTo>
                  <a:cubicBezTo>
                    <a:pt x="3805" y="2696"/>
                    <a:pt x="3810" y="1014"/>
                    <a:pt x="2934" y="771"/>
                  </a:cubicBezTo>
                  <a:cubicBezTo>
                    <a:pt x="2934" y="771"/>
                    <a:pt x="2838" y="0"/>
                    <a:pt x="179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4" name="Google Shape;2844;p45"/>
            <p:cNvSpPr/>
            <p:nvPr/>
          </p:nvSpPr>
          <p:spPr>
            <a:xfrm>
              <a:off x="4691463" y="1255461"/>
              <a:ext cx="162357" cy="164367"/>
            </a:xfrm>
            <a:custGeom>
              <a:avLst/>
              <a:gdLst/>
              <a:ahLst/>
              <a:cxnLst/>
              <a:rect l="l" t="t" r="r" b="b"/>
              <a:pathLst>
                <a:path w="1454" h="1472" extrusionOk="0">
                  <a:moveTo>
                    <a:pt x="861" y="1"/>
                  </a:moveTo>
                  <a:lnTo>
                    <a:pt x="441" y="97"/>
                  </a:lnTo>
                  <a:lnTo>
                    <a:pt x="390" y="148"/>
                  </a:lnTo>
                  <a:cubicBezTo>
                    <a:pt x="390" y="148"/>
                    <a:pt x="0" y="811"/>
                    <a:pt x="821" y="1318"/>
                  </a:cubicBezTo>
                  <a:cubicBezTo>
                    <a:pt x="1001" y="1429"/>
                    <a:pt x="1118" y="1472"/>
                    <a:pt x="1192" y="1472"/>
                  </a:cubicBezTo>
                  <a:cubicBezTo>
                    <a:pt x="1453" y="1472"/>
                    <a:pt x="1150" y="918"/>
                    <a:pt x="1150" y="918"/>
                  </a:cubicBezTo>
                  <a:lnTo>
                    <a:pt x="861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5" name="Google Shape;2845;p45"/>
            <p:cNvSpPr/>
            <p:nvPr/>
          </p:nvSpPr>
          <p:spPr>
            <a:xfrm>
              <a:off x="4503421" y="1184777"/>
              <a:ext cx="237282" cy="256711"/>
            </a:xfrm>
            <a:custGeom>
              <a:avLst/>
              <a:gdLst/>
              <a:ahLst/>
              <a:cxnLst/>
              <a:rect l="l" t="t" r="r" b="b"/>
              <a:pathLst>
                <a:path w="2125" h="2299" extrusionOk="0">
                  <a:moveTo>
                    <a:pt x="1379" y="0"/>
                  </a:moveTo>
                  <a:cubicBezTo>
                    <a:pt x="1256" y="0"/>
                    <a:pt x="1119" y="41"/>
                    <a:pt x="970" y="143"/>
                  </a:cubicBezTo>
                  <a:cubicBezTo>
                    <a:pt x="0" y="793"/>
                    <a:pt x="78" y="2299"/>
                    <a:pt x="205" y="2299"/>
                  </a:cubicBezTo>
                  <a:cubicBezTo>
                    <a:pt x="225" y="2299"/>
                    <a:pt x="247" y="2260"/>
                    <a:pt x="266" y="2174"/>
                  </a:cubicBezTo>
                  <a:cubicBezTo>
                    <a:pt x="388" y="1598"/>
                    <a:pt x="951" y="1576"/>
                    <a:pt x="1035" y="1576"/>
                  </a:cubicBezTo>
                  <a:cubicBezTo>
                    <a:pt x="1042" y="1576"/>
                    <a:pt x="1046" y="1576"/>
                    <a:pt x="1046" y="1576"/>
                  </a:cubicBezTo>
                  <a:lnTo>
                    <a:pt x="1041" y="1743"/>
                  </a:lnTo>
                  <a:cubicBezTo>
                    <a:pt x="2069" y="1576"/>
                    <a:pt x="2105" y="664"/>
                    <a:pt x="2125" y="609"/>
                  </a:cubicBezTo>
                  <a:cubicBezTo>
                    <a:pt x="2125" y="609"/>
                    <a:pt x="1856" y="0"/>
                    <a:pt x="1379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6" name="Google Shape;2846;p45"/>
            <p:cNvSpPr/>
            <p:nvPr/>
          </p:nvSpPr>
          <p:spPr>
            <a:xfrm>
              <a:off x="4823785" y="1420611"/>
              <a:ext cx="62866" cy="93908"/>
            </a:xfrm>
            <a:custGeom>
              <a:avLst/>
              <a:gdLst/>
              <a:ahLst/>
              <a:cxnLst/>
              <a:rect l="l" t="t" r="r" b="b"/>
              <a:pathLst>
                <a:path w="563" h="841" extrusionOk="0">
                  <a:moveTo>
                    <a:pt x="299" y="0"/>
                  </a:moveTo>
                  <a:cubicBezTo>
                    <a:pt x="182" y="0"/>
                    <a:pt x="56" y="118"/>
                    <a:pt x="56" y="118"/>
                  </a:cubicBezTo>
                  <a:lnTo>
                    <a:pt x="1" y="837"/>
                  </a:lnTo>
                  <a:cubicBezTo>
                    <a:pt x="18" y="839"/>
                    <a:pt x="36" y="840"/>
                    <a:pt x="53" y="840"/>
                  </a:cubicBezTo>
                  <a:cubicBezTo>
                    <a:pt x="393" y="840"/>
                    <a:pt x="562" y="373"/>
                    <a:pt x="451" y="118"/>
                  </a:cubicBezTo>
                  <a:cubicBezTo>
                    <a:pt x="414" y="30"/>
                    <a:pt x="358" y="0"/>
                    <a:pt x="299" y="0"/>
                  </a:cubicBezTo>
                  <a:close/>
                </a:path>
              </a:pathLst>
            </a:custGeom>
            <a:solidFill>
              <a:srgbClr val="FFCCB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7" name="Google Shape;2847;p45"/>
            <p:cNvSpPr/>
            <p:nvPr/>
          </p:nvSpPr>
          <p:spPr>
            <a:xfrm>
              <a:off x="4194782" y="1900319"/>
              <a:ext cx="236612" cy="205458"/>
            </a:xfrm>
            <a:custGeom>
              <a:avLst/>
              <a:gdLst/>
              <a:ahLst/>
              <a:cxnLst/>
              <a:rect l="l" t="t" r="r" b="b"/>
              <a:pathLst>
                <a:path w="2119" h="1840" extrusionOk="0">
                  <a:moveTo>
                    <a:pt x="826" y="1"/>
                  </a:moveTo>
                  <a:lnTo>
                    <a:pt x="1" y="82"/>
                  </a:lnTo>
                  <a:lnTo>
                    <a:pt x="1292" y="1839"/>
                  </a:lnTo>
                  <a:lnTo>
                    <a:pt x="2118" y="1763"/>
                  </a:lnTo>
                  <a:lnTo>
                    <a:pt x="826" y="1"/>
                  </a:lnTo>
                  <a:close/>
                </a:path>
              </a:pathLst>
            </a:custGeom>
            <a:solidFill>
              <a:srgbClr val="35283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8" name="Google Shape;2848;p45"/>
            <p:cNvSpPr/>
            <p:nvPr/>
          </p:nvSpPr>
          <p:spPr>
            <a:xfrm>
              <a:off x="4194782" y="1900319"/>
              <a:ext cx="236612" cy="205458"/>
            </a:xfrm>
            <a:custGeom>
              <a:avLst/>
              <a:gdLst/>
              <a:ahLst/>
              <a:cxnLst/>
              <a:rect l="l" t="t" r="r" b="b"/>
              <a:pathLst>
                <a:path w="2119" h="1840" fill="none" extrusionOk="0">
                  <a:moveTo>
                    <a:pt x="1" y="82"/>
                  </a:moveTo>
                  <a:lnTo>
                    <a:pt x="1292" y="1839"/>
                  </a:lnTo>
                  <a:lnTo>
                    <a:pt x="2118" y="1763"/>
                  </a:lnTo>
                  <a:lnTo>
                    <a:pt x="826" y="1"/>
                  </a:lnTo>
                  <a:close/>
                </a:path>
              </a:pathLst>
            </a:custGeom>
            <a:noFill/>
            <a:ln w="2525" cap="rnd" cmpd="sng">
              <a:solidFill>
                <a:srgbClr val="3528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9" name="Google Shape;2849;p45"/>
            <p:cNvSpPr/>
            <p:nvPr/>
          </p:nvSpPr>
          <p:spPr>
            <a:xfrm>
              <a:off x="4129123" y="1661694"/>
              <a:ext cx="839030" cy="519676"/>
            </a:xfrm>
            <a:custGeom>
              <a:avLst/>
              <a:gdLst/>
              <a:ahLst/>
              <a:cxnLst/>
              <a:rect l="l" t="t" r="r" b="b"/>
              <a:pathLst>
                <a:path w="7514" h="4654" extrusionOk="0">
                  <a:moveTo>
                    <a:pt x="6602" y="1"/>
                  </a:moveTo>
                  <a:cubicBezTo>
                    <a:pt x="6437" y="1"/>
                    <a:pt x="6261" y="79"/>
                    <a:pt x="6090" y="238"/>
                  </a:cubicBezTo>
                  <a:cubicBezTo>
                    <a:pt x="5619" y="674"/>
                    <a:pt x="5750" y="3475"/>
                    <a:pt x="5750" y="3475"/>
                  </a:cubicBezTo>
                  <a:cubicBezTo>
                    <a:pt x="5067" y="3429"/>
                    <a:pt x="2711" y="3130"/>
                    <a:pt x="2711" y="3130"/>
                  </a:cubicBezTo>
                  <a:cubicBezTo>
                    <a:pt x="2721" y="2928"/>
                    <a:pt x="2159" y="2619"/>
                    <a:pt x="1956" y="2614"/>
                  </a:cubicBezTo>
                  <a:cubicBezTo>
                    <a:pt x="1951" y="2614"/>
                    <a:pt x="1945" y="2613"/>
                    <a:pt x="1940" y="2613"/>
                  </a:cubicBezTo>
                  <a:cubicBezTo>
                    <a:pt x="1748" y="2613"/>
                    <a:pt x="1642" y="2781"/>
                    <a:pt x="1642" y="2781"/>
                  </a:cubicBezTo>
                  <a:cubicBezTo>
                    <a:pt x="1" y="2791"/>
                    <a:pt x="1409" y="3049"/>
                    <a:pt x="1409" y="3049"/>
                  </a:cubicBezTo>
                  <a:cubicBezTo>
                    <a:pt x="1409" y="3049"/>
                    <a:pt x="1688" y="3667"/>
                    <a:pt x="1784" y="3743"/>
                  </a:cubicBezTo>
                  <a:cubicBezTo>
                    <a:pt x="1885" y="3824"/>
                    <a:pt x="2665" y="3824"/>
                    <a:pt x="2665" y="3824"/>
                  </a:cubicBezTo>
                  <a:cubicBezTo>
                    <a:pt x="3600" y="4100"/>
                    <a:pt x="5940" y="4654"/>
                    <a:pt x="6588" y="4654"/>
                  </a:cubicBezTo>
                  <a:cubicBezTo>
                    <a:pt x="6618" y="4654"/>
                    <a:pt x="6645" y="4653"/>
                    <a:pt x="6667" y="4650"/>
                  </a:cubicBezTo>
                  <a:cubicBezTo>
                    <a:pt x="7179" y="4594"/>
                    <a:pt x="7513" y="1454"/>
                    <a:pt x="7290" y="714"/>
                  </a:cubicBezTo>
                  <a:cubicBezTo>
                    <a:pt x="7145" y="241"/>
                    <a:pt x="6890" y="1"/>
                    <a:pt x="6602" y="1"/>
                  </a:cubicBezTo>
                  <a:close/>
                </a:path>
              </a:pathLst>
            </a:custGeom>
            <a:solidFill>
              <a:srgbClr val="FFCCB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0" name="Google Shape;2850;p45"/>
            <p:cNvSpPr/>
            <p:nvPr/>
          </p:nvSpPr>
          <p:spPr>
            <a:xfrm rot="4110664">
              <a:off x="4402244" y="3736556"/>
              <a:ext cx="104181" cy="164144"/>
            </a:xfrm>
            <a:custGeom>
              <a:avLst/>
              <a:gdLst/>
              <a:ahLst/>
              <a:cxnLst/>
              <a:rect l="l" t="t" r="r" b="b"/>
              <a:pathLst>
                <a:path w="933" h="1470" extrusionOk="0">
                  <a:moveTo>
                    <a:pt x="816" y="0"/>
                  </a:moveTo>
                  <a:cubicBezTo>
                    <a:pt x="816" y="0"/>
                    <a:pt x="375" y="837"/>
                    <a:pt x="243" y="837"/>
                  </a:cubicBezTo>
                  <a:cubicBezTo>
                    <a:pt x="225" y="837"/>
                    <a:pt x="212" y="820"/>
                    <a:pt x="208" y="781"/>
                  </a:cubicBezTo>
                  <a:cubicBezTo>
                    <a:pt x="208" y="781"/>
                    <a:pt x="1" y="1469"/>
                    <a:pt x="132" y="1469"/>
                  </a:cubicBezTo>
                  <a:cubicBezTo>
                    <a:pt x="259" y="1469"/>
                    <a:pt x="933" y="117"/>
                    <a:pt x="933" y="117"/>
                  </a:cubicBezTo>
                  <a:lnTo>
                    <a:pt x="816" y="0"/>
                  </a:lnTo>
                  <a:close/>
                </a:path>
              </a:pathLst>
            </a:custGeom>
            <a:solidFill>
              <a:srgbClr val="4535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851" name="Google Shape;2851;p45"/>
          <p:cNvGrpSpPr/>
          <p:nvPr/>
        </p:nvGrpSpPr>
        <p:grpSpPr>
          <a:xfrm>
            <a:off x="7053849" y="1645139"/>
            <a:ext cx="1299601" cy="1642775"/>
            <a:chOff x="7253182" y="1345124"/>
            <a:chExt cx="1252025" cy="1582634"/>
          </a:xfrm>
        </p:grpSpPr>
        <p:sp>
          <p:nvSpPr>
            <p:cNvPr id="2852" name="Google Shape;2852;p45"/>
            <p:cNvSpPr/>
            <p:nvPr/>
          </p:nvSpPr>
          <p:spPr>
            <a:xfrm>
              <a:off x="7391167" y="1345124"/>
              <a:ext cx="1114040" cy="1582634"/>
            </a:xfrm>
            <a:custGeom>
              <a:avLst/>
              <a:gdLst/>
              <a:ahLst/>
              <a:cxnLst/>
              <a:rect l="l" t="t" r="r" b="b"/>
              <a:pathLst>
                <a:path w="7767" h="11034" extrusionOk="0">
                  <a:moveTo>
                    <a:pt x="578" y="1"/>
                  </a:moveTo>
                  <a:cubicBezTo>
                    <a:pt x="259" y="1"/>
                    <a:pt x="1" y="259"/>
                    <a:pt x="1" y="578"/>
                  </a:cubicBezTo>
                  <a:lnTo>
                    <a:pt x="1" y="10456"/>
                  </a:lnTo>
                  <a:cubicBezTo>
                    <a:pt x="1" y="10775"/>
                    <a:pt x="259" y="11033"/>
                    <a:pt x="578" y="11033"/>
                  </a:cubicBezTo>
                  <a:lnTo>
                    <a:pt x="7189" y="11033"/>
                  </a:lnTo>
                  <a:cubicBezTo>
                    <a:pt x="7508" y="11033"/>
                    <a:pt x="7766" y="10775"/>
                    <a:pt x="7766" y="10456"/>
                  </a:cubicBezTo>
                  <a:lnTo>
                    <a:pt x="7766" y="578"/>
                  </a:lnTo>
                  <a:cubicBezTo>
                    <a:pt x="7766" y="259"/>
                    <a:pt x="7508" y="1"/>
                    <a:pt x="71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3" name="Google Shape;2853;p45"/>
            <p:cNvSpPr/>
            <p:nvPr/>
          </p:nvSpPr>
          <p:spPr>
            <a:xfrm>
              <a:off x="7253182" y="1959884"/>
              <a:ext cx="177426" cy="164947"/>
            </a:xfrm>
            <a:custGeom>
              <a:avLst/>
              <a:gdLst/>
              <a:ahLst/>
              <a:cxnLst/>
              <a:rect l="l" t="t" r="r" b="b"/>
              <a:pathLst>
                <a:path w="1237" h="1150" extrusionOk="0">
                  <a:moveTo>
                    <a:pt x="1236" y="0"/>
                  </a:moveTo>
                  <a:lnTo>
                    <a:pt x="0" y="1064"/>
                  </a:lnTo>
                  <a:lnTo>
                    <a:pt x="1054" y="1150"/>
                  </a:lnTo>
                  <a:lnTo>
                    <a:pt x="123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4" name="Google Shape;2854;p45"/>
            <p:cNvSpPr/>
            <p:nvPr/>
          </p:nvSpPr>
          <p:spPr>
            <a:xfrm>
              <a:off x="7888168" y="2103749"/>
              <a:ext cx="536438" cy="11761"/>
            </a:xfrm>
            <a:custGeom>
              <a:avLst/>
              <a:gdLst/>
              <a:ahLst/>
              <a:cxnLst/>
              <a:rect l="l" t="t" r="r" b="b"/>
              <a:pathLst>
                <a:path w="3740" h="82" extrusionOk="0">
                  <a:moveTo>
                    <a:pt x="92" y="0"/>
                  </a:moveTo>
                  <a:cubicBezTo>
                    <a:pt x="41" y="0"/>
                    <a:pt x="1" y="20"/>
                    <a:pt x="1" y="41"/>
                  </a:cubicBezTo>
                  <a:cubicBezTo>
                    <a:pt x="1" y="61"/>
                    <a:pt x="41" y="81"/>
                    <a:pt x="92" y="81"/>
                  </a:cubicBezTo>
                  <a:lnTo>
                    <a:pt x="3653" y="81"/>
                  </a:lnTo>
                  <a:cubicBezTo>
                    <a:pt x="3704" y="81"/>
                    <a:pt x="3739" y="61"/>
                    <a:pt x="3739" y="41"/>
                  </a:cubicBezTo>
                  <a:cubicBezTo>
                    <a:pt x="3739" y="20"/>
                    <a:pt x="3704" y="0"/>
                    <a:pt x="365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5" name="Google Shape;2855;p45"/>
            <p:cNvSpPr/>
            <p:nvPr/>
          </p:nvSpPr>
          <p:spPr>
            <a:xfrm>
              <a:off x="7888168" y="2055698"/>
              <a:ext cx="536438" cy="11044"/>
            </a:xfrm>
            <a:custGeom>
              <a:avLst/>
              <a:gdLst/>
              <a:ahLst/>
              <a:cxnLst/>
              <a:rect l="l" t="t" r="r" b="b"/>
              <a:pathLst>
                <a:path w="3740" h="77" extrusionOk="0">
                  <a:moveTo>
                    <a:pt x="92" y="1"/>
                  </a:moveTo>
                  <a:cubicBezTo>
                    <a:pt x="41" y="1"/>
                    <a:pt x="1" y="16"/>
                    <a:pt x="1" y="41"/>
                  </a:cubicBezTo>
                  <a:cubicBezTo>
                    <a:pt x="1" y="62"/>
                    <a:pt x="41" y="77"/>
                    <a:pt x="92" y="77"/>
                  </a:cubicBezTo>
                  <a:lnTo>
                    <a:pt x="3653" y="77"/>
                  </a:lnTo>
                  <a:cubicBezTo>
                    <a:pt x="3704" y="77"/>
                    <a:pt x="3739" y="62"/>
                    <a:pt x="3739" y="41"/>
                  </a:cubicBezTo>
                  <a:cubicBezTo>
                    <a:pt x="3739" y="16"/>
                    <a:pt x="3704" y="1"/>
                    <a:pt x="365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6" name="Google Shape;2856;p45"/>
            <p:cNvSpPr/>
            <p:nvPr/>
          </p:nvSpPr>
          <p:spPr>
            <a:xfrm>
              <a:off x="7888168" y="2007791"/>
              <a:ext cx="536438" cy="11044"/>
            </a:xfrm>
            <a:custGeom>
              <a:avLst/>
              <a:gdLst/>
              <a:ahLst/>
              <a:cxnLst/>
              <a:rect l="l" t="t" r="r" b="b"/>
              <a:pathLst>
                <a:path w="3740" h="77" extrusionOk="0">
                  <a:moveTo>
                    <a:pt x="92" y="0"/>
                  </a:moveTo>
                  <a:cubicBezTo>
                    <a:pt x="41" y="0"/>
                    <a:pt x="1" y="16"/>
                    <a:pt x="1" y="36"/>
                  </a:cubicBezTo>
                  <a:cubicBezTo>
                    <a:pt x="1" y="61"/>
                    <a:pt x="41" y="76"/>
                    <a:pt x="92" y="76"/>
                  </a:cubicBezTo>
                  <a:lnTo>
                    <a:pt x="3653" y="76"/>
                  </a:lnTo>
                  <a:cubicBezTo>
                    <a:pt x="3704" y="76"/>
                    <a:pt x="3739" y="61"/>
                    <a:pt x="3739" y="36"/>
                  </a:cubicBezTo>
                  <a:cubicBezTo>
                    <a:pt x="3739" y="16"/>
                    <a:pt x="3704" y="0"/>
                    <a:pt x="365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7" name="Google Shape;2857;p45"/>
            <p:cNvSpPr/>
            <p:nvPr/>
          </p:nvSpPr>
          <p:spPr>
            <a:xfrm>
              <a:off x="7888168" y="1959167"/>
              <a:ext cx="536438" cy="11761"/>
            </a:xfrm>
            <a:custGeom>
              <a:avLst/>
              <a:gdLst/>
              <a:ahLst/>
              <a:cxnLst/>
              <a:rect l="l" t="t" r="r" b="b"/>
              <a:pathLst>
                <a:path w="3740" h="82" extrusionOk="0">
                  <a:moveTo>
                    <a:pt x="92" y="0"/>
                  </a:moveTo>
                  <a:cubicBezTo>
                    <a:pt x="41" y="0"/>
                    <a:pt x="1" y="20"/>
                    <a:pt x="1" y="41"/>
                  </a:cubicBezTo>
                  <a:cubicBezTo>
                    <a:pt x="1" y="61"/>
                    <a:pt x="41" y="81"/>
                    <a:pt x="92" y="81"/>
                  </a:cubicBezTo>
                  <a:lnTo>
                    <a:pt x="3653" y="81"/>
                  </a:lnTo>
                  <a:cubicBezTo>
                    <a:pt x="3704" y="81"/>
                    <a:pt x="3739" y="61"/>
                    <a:pt x="3739" y="41"/>
                  </a:cubicBezTo>
                  <a:cubicBezTo>
                    <a:pt x="3739" y="20"/>
                    <a:pt x="3704" y="0"/>
                    <a:pt x="365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8" name="Google Shape;2858;p45"/>
            <p:cNvSpPr/>
            <p:nvPr/>
          </p:nvSpPr>
          <p:spPr>
            <a:xfrm>
              <a:off x="7473355" y="2300541"/>
              <a:ext cx="951244" cy="11761"/>
            </a:xfrm>
            <a:custGeom>
              <a:avLst/>
              <a:gdLst/>
              <a:ahLst/>
              <a:cxnLst/>
              <a:rect l="l" t="t" r="r" b="b"/>
              <a:pathLst>
                <a:path w="6632" h="82" extrusionOk="0">
                  <a:moveTo>
                    <a:pt x="86" y="1"/>
                  </a:moveTo>
                  <a:cubicBezTo>
                    <a:pt x="41" y="1"/>
                    <a:pt x="0" y="21"/>
                    <a:pt x="0" y="41"/>
                  </a:cubicBezTo>
                  <a:cubicBezTo>
                    <a:pt x="0" y="62"/>
                    <a:pt x="41" y="82"/>
                    <a:pt x="86" y="82"/>
                  </a:cubicBezTo>
                  <a:lnTo>
                    <a:pt x="6545" y="82"/>
                  </a:lnTo>
                  <a:cubicBezTo>
                    <a:pt x="6596" y="82"/>
                    <a:pt x="6631" y="62"/>
                    <a:pt x="6631" y="41"/>
                  </a:cubicBezTo>
                  <a:cubicBezTo>
                    <a:pt x="6631" y="21"/>
                    <a:pt x="6596" y="1"/>
                    <a:pt x="654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9" name="Google Shape;2859;p45"/>
            <p:cNvSpPr/>
            <p:nvPr/>
          </p:nvSpPr>
          <p:spPr>
            <a:xfrm>
              <a:off x="7473355" y="2252634"/>
              <a:ext cx="951244" cy="11044"/>
            </a:xfrm>
            <a:custGeom>
              <a:avLst/>
              <a:gdLst/>
              <a:ahLst/>
              <a:cxnLst/>
              <a:rect l="l" t="t" r="r" b="b"/>
              <a:pathLst>
                <a:path w="6632" h="77" extrusionOk="0">
                  <a:moveTo>
                    <a:pt x="86" y="1"/>
                  </a:moveTo>
                  <a:cubicBezTo>
                    <a:pt x="41" y="1"/>
                    <a:pt x="0" y="16"/>
                    <a:pt x="0" y="41"/>
                  </a:cubicBezTo>
                  <a:cubicBezTo>
                    <a:pt x="0" y="61"/>
                    <a:pt x="41" y="76"/>
                    <a:pt x="86" y="76"/>
                  </a:cubicBezTo>
                  <a:lnTo>
                    <a:pt x="6545" y="76"/>
                  </a:lnTo>
                  <a:cubicBezTo>
                    <a:pt x="6596" y="76"/>
                    <a:pt x="6631" y="61"/>
                    <a:pt x="6631" y="41"/>
                  </a:cubicBezTo>
                  <a:cubicBezTo>
                    <a:pt x="6631" y="16"/>
                    <a:pt x="6596" y="1"/>
                    <a:pt x="654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0" name="Google Shape;2860;p45"/>
            <p:cNvSpPr/>
            <p:nvPr/>
          </p:nvSpPr>
          <p:spPr>
            <a:xfrm>
              <a:off x="7473355" y="2204727"/>
              <a:ext cx="951244" cy="11044"/>
            </a:xfrm>
            <a:custGeom>
              <a:avLst/>
              <a:gdLst/>
              <a:ahLst/>
              <a:cxnLst/>
              <a:rect l="l" t="t" r="r" b="b"/>
              <a:pathLst>
                <a:path w="6632" h="77" extrusionOk="0">
                  <a:moveTo>
                    <a:pt x="86" y="0"/>
                  </a:moveTo>
                  <a:cubicBezTo>
                    <a:pt x="41" y="0"/>
                    <a:pt x="0" y="15"/>
                    <a:pt x="0" y="36"/>
                  </a:cubicBezTo>
                  <a:cubicBezTo>
                    <a:pt x="0" y="61"/>
                    <a:pt x="41" y="76"/>
                    <a:pt x="86" y="76"/>
                  </a:cubicBezTo>
                  <a:lnTo>
                    <a:pt x="6545" y="76"/>
                  </a:lnTo>
                  <a:cubicBezTo>
                    <a:pt x="6596" y="76"/>
                    <a:pt x="6631" y="61"/>
                    <a:pt x="6631" y="36"/>
                  </a:cubicBezTo>
                  <a:cubicBezTo>
                    <a:pt x="6631" y="15"/>
                    <a:pt x="6596" y="0"/>
                    <a:pt x="654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1" name="Google Shape;2861;p45"/>
            <p:cNvSpPr/>
            <p:nvPr/>
          </p:nvSpPr>
          <p:spPr>
            <a:xfrm>
              <a:off x="7473355" y="2155959"/>
              <a:ext cx="951244" cy="11761"/>
            </a:xfrm>
            <a:custGeom>
              <a:avLst/>
              <a:gdLst/>
              <a:ahLst/>
              <a:cxnLst/>
              <a:rect l="l" t="t" r="r" b="b"/>
              <a:pathLst>
                <a:path w="6632" h="82" extrusionOk="0">
                  <a:moveTo>
                    <a:pt x="86" y="1"/>
                  </a:moveTo>
                  <a:cubicBezTo>
                    <a:pt x="41" y="1"/>
                    <a:pt x="0" y="21"/>
                    <a:pt x="0" y="41"/>
                  </a:cubicBezTo>
                  <a:cubicBezTo>
                    <a:pt x="0" y="62"/>
                    <a:pt x="41" y="82"/>
                    <a:pt x="86" y="82"/>
                  </a:cubicBezTo>
                  <a:lnTo>
                    <a:pt x="6545" y="82"/>
                  </a:lnTo>
                  <a:cubicBezTo>
                    <a:pt x="6596" y="82"/>
                    <a:pt x="6631" y="62"/>
                    <a:pt x="6631" y="41"/>
                  </a:cubicBezTo>
                  <a:cubicBezTo>
                    <a:pt x="6631" y="21"/>
                    <a:pt x="6596" y="1"/>
                    <a:pt x="6545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2" name="Google Shape;2862;p45"/>
            <p:cNvSpPr/>
            <p:nvPr/>
          </p:nvSpPr>
          <p:spPr>
            <a:xfrm>
              <a:off x="7888168" y="1911116"/>
              <a:ext cx="536438" cy="11044"/>
            </a:xfrm>
            <a:custGeom>
              <a:avLst/>
              <a:gdLst/>
              <a:ahLst/>
              <a:cxnLst/>
              <a:rect l="l" t="t" r="r" b="b"/>
              <a:pathLst>
                <a:path w="3740" h="77" extrusionOk="0">
                  <a:moveTo>
                    <a:pt x="92" y="1"/>
                  </a:moveTo>
                  <a:cubicBezTo>
                    <a:pt x="41" y="1"/>
                    <a:pt x="1" y="16"/>
                    <a:pt x="1" y="41"/>
                  </a:cubicBezTo>
                  <a:cubicBezTo>
                    <a:pt x="1" y="61"/>
                    <a:pt x="41" y="77"/>
                    <a:pt x="92" y="77"/>
                  </a:cubicBezTo>
                  <a:lnTo>
                    <a:pt x="3653" y="77"/>
                  </a:lnTo>
                  <a:cubicBezTo>
                    <a:pt x="3704" y="77"/>
                    <a:pt x="3739" y="61"/>
                    <a:pt x="3739" y="41"/>
                  </a:cubicBezTo>
                  <a:cubicBezTo>
                    <a:pt x="3739" y="16"/>
                    <a:pt x="3704" y="1"/>
                    <a:pt x="365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3" name="Google Shape;2863;p45"/>
            <p:cNvSpPr/>
            <p:nvPr/>
          </p:nvSpPr>
          <p:spPr>
            <a:xfrm>
              <a:off x="7888168" y="1863209"/>
              <a:ext cx="536438" cy="11044"/>
            </a:xfrm>
            <a:custGeom>
              <a:avLst/>
              <a:gdLst/>
              <a:ahLst/>
              <a:cxnLst/>
              <a:rect l="l" t="t" r="r" b="b"/>
              <a:pathLst>
                <a:path w="3740" h="77" extrusionOk="0">
                  <a:moveTo>
                    <a:pt x="92" y="0"/>
                  </a:moveTo>
                  <a:cubicBezTo>
                    <a:pt x="41" y="0"/>
                    <a:pt x="1" y="16"/>
                    <a:pt x="1" y="36"/>
                  </a:cubicBezTo>
                  <a:cubicBezTo>
                    <a:pt x="1" y="61"/>
                    <a:pt x="41" y="76"/>
                    <a:pt x="92" y="76"/>
                  </a:cubicBezTo>
                  <a:lnTo>
                    <a:pt x="3653" y="76"/>
                  </a:lnTo>
                  <a:cubicBezTo>
                    <a:pt x="3704" y="76"/>
                    <a:pt x="3739" y="61"/>
                    <a:pt x="3739" y="36"/>
                  </a:cubicBezTo>
                  <a:cubicBezTo>
                    <a:pt x="3739" y="16"/>
                    <a:pt x="3704" y="0"/>
                    <a:pt x="365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4" name="Google Shape;2864;p45"/>
            <p:cNvSpPr/>
            <p:nvPr/>
          </p:nvSpPr>
          <p:spPr>
            <a:xfrm>
              <a:off x="7888168" y="1810138"/>
              <a:ext cx="536438" cy="11044"/>
            </a:xfrm>
            <a:custGeom>
              <a:avLst/>
              <a:gdLst/>
              <a:ahLst/>
              <a:cxnLst/>
              <a:rect l="l" t="t" r="r" b="b"/>
              <a:pathLst>
                <a:path w="3740" h="77" extrusionOk="0">
                  <a:moveTo>
                    <a:pt x="92" y="1"/>
                  </a:moveTo>
                  <a:cubicBezTo>
                    <a:pt x="41" y="1"/>
                    <a:pt x="1" y="16"/>
                    <a:pt x="1" y="41"/>
                  </a:cubicBezTo>
                  <a:cubicBezTo>
                    <a:pt x="1" y="61"/>
                    <a:pt x="41" y="77"/>
                    <a:pt x="92" y="77"/>
                  </a:cubicBezTo>
                  <a:lnTo>
                    <a:pt x="3653" y="77"/>
                  </a:lnTo>
                  <a:cubicBezTo>
                    <a:pt x="3704" y="77"/>
                    <a:pt x="3739" y="61"/>
                    <a:pt x="3739" y="41"/>
                  </a:cubicBezTo>
                  <a:cubicBezTo>
                    <a:pt x="3739" y="16"/>
                    <a:pt x="3704" y="1"/>
                    <a:pt x="365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5" name="Google Shape;2865;p45"/>
            <p:cNvSpPr/>
            <p:nvPr/>
          </p:nvSpPr>
          <p:spPr>
            <a:xfrm>
              <a:off x="7888168" y="1762231"/>
              <a:ext cx="536438" cy="11044"/>
            </a:xfrm>
            <a:custGeom>
              <a:avLst/>
              <a:gdLst/>
              <a:ahLst/>
              <a:cxnLst/>
              <a:rect l="l" t="t" r="r" b="b"/>
              <a:pathLst>
                <a:path w="3740" h="77" extrusionOk="0">
                  <a:moveTo>
                    <a:pt x="92" y="0"/>
                  </a:moveTo>
                  <a:cubicBezTo>
                    <a:pt x="41" y="0"/>
                    <a:pt x="1" y="15"/>
                    <a:pt x="1" y="36"/>
                  </a:cubicBezTo>
                  <a:cubicBezTo>
                    <a:pt x="1" y="61"/>
                    <a:pt x="41" y="76"/>
                    <a:pt x="92" y="76"/>
                  </a:cubicBezTo>
                  <a:lnTo>
                    <a:pt x="3653" y="76"/>
                  </a:lnTo>
                  <a:cubicBezTo>
                    <a:pt x="3704" y="76"/>
                    <a:pt x="3739" y="61"/>
                    <a:pt x="3739" y="36"/>
                  </a:cubicBezTo>
                  <a:cubicBezTo>
                    <a:pt x="3739" y="15"/>
                    <a:pt x="3704" y="0"/>
                    <a:pt x="365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6" name="Google Shape;2866;p45"/>
            <p:cNvSpPr/>
            <p:nvPr/>
          </p:nvSpPr>
          <p:spPr>
            <a:xfrm>
              <a:off x="7888168" y="1713464"/>
              <a:ext cx="536438" cy="11761"/>
            </a:xfrm>
            <a:custGeom>
              <a:avLst/>
              <a:gdLst/>
              <a:ahLst/>
              <a:cxnLst/>
              <a:rect l="l" t="t" r="r" b="b"/>
              <a:pathLst>
                <a:path w="3740" h="82" extrusionOk="0">
                  <a:moveTo>
                    <a:pt x="92" y="1"/>
                  </a:moveTo>
                  <a:cubicBezTo>
                    <a:pt x="41" y="1"/>
                    <a:pt x="1" y="21"/>
                    <a:pt x="1" y="41"/>
                  </a:cubicBezTo>
                  <a:cubicBezTo>
                    <a:pt x="1" y="62"/>
                    <a:pt x="41" y="82"/>
                    <a:pt x="92" y="82"/>
                  </a:cubicBezTo>
                  <a:lnTo>
                    <a:pt x="3653" y="82"/>
                  </a:lnTo>
                  <a:cubicBezTo>
                    <a:pt x="3704" y="82"/>
                    <a:pt x="3739" y="62"/>
                    <a:pt x="3739" y="41"/>
                  </a:cubicBezTo>
                  <a:cubicBezTo>
                    <a:pt x="3739" y="21"/>
                    <a:pt x="3704" y="1"/>
                    <a:pt x="365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7" name="Google Shape;2867;p45"/>
            <p:cNvSpPr/>
            <p:nvPr/>
          </p:nvSpPr>
          <p:spPr>
            <a:xfrm>
              <a:off x="7471920" y="1701845"/>
              <a:ext cx="370630" cy="409213"/>
            </a:xfrm>
            <a:custGeom>
              <a:avLst/>
              <a:gdLst/>
              <a:ahLst/>
              <a:cxnLst/>
              <a:rect l="l" t="t" r="r" b="b"/>
              <a:pathLst>
                <a:path w="2584" h="2853" extrusionOk="0">
                  <a:moveTo>
                    <a:pt x="111" y="1"/>
                  </a:moveTo>
                  <a:cubicBezTo>
                    <a:pt x="51" y="1"/>
                    <a:pt x="0" y="57"/>
                    <a:pt x="0" y="117"/>
                  </a:cubicBezTo>
                  <a:lnTo>
                    <a:pt x="0" y="2736"/>
                  </a:lnTo>
                  <a:cubicBezTo>
                    <a:pt x="0" y="2802"/>
                    <a:pt x="51" y="2853"/>
                    <a:pt x="111" y="2853"/>
                  </a:cubicBezTo>
                  <a:lnTo>
                    <a:pt x="2477" y="2853"/>
                  </a:lnTo>
                  <a:cubicBezTo>
                    <a:pt x="2538" y="2853"/>
                    <a:pt x="2583" y="2802"/>
                    <a:pt x="2583" y="2736"/>
                  </a:cubicBezTo>
                  <a:lnTo>
                    <a:pt x="2583" y="117"/>
                  </a:lnTo>
                  <a:cubicBezTo>
                    <a:pt x="2583" y="57"/>
                    <a:pt x="2538" y="1"/>
                    <a:pt x="24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8" name="Google Shape;2868;p45"/>
            <p:cNvSpPr/>
            <p:nvPr/>
          </p:nvSpPr>
          <p:spPr>
            <a:xfrm>
              <a:off x="7471920" y="2356481"/>
              <a:ext cx="948949" cy="408496"/>
            </a:xfrm>
            <a:custGeom>
              <a:avLst/>
              <a:gdLst/>
              <a:ahLst/>
              <a:cxnLst/>
              <a:rect l="l" t="t" r="r" b="b"/>
              <a:pathLst>
                <a:path w="6616" h="2848" extrusionOk="0">
                  <a:moveTo>
                    <a:pt x="111" y="1"/>
                  </a:moveTo>
                  <a:cubicBezTo>
                    <a:pt x="51" y="1"/>
                    <a:pt x="0" y="52"/>
                    <a:pt x="0" y="117"/>
                  </a:cubicBezTo>
                  <a:lnTo>
                    <a:pt x="0" y="2736"/>
                  </a:lnTo>
                  <a:cubicBezTo>
                    <a:pt x="0" y="2797"/>
                    <a:pt x="51" y="2848"/>
                    <a:pt x="111" y="2848"/>
                  </a:cubicBezTo>
                  <a:lnTo>
                    <a:pt x="6504" y="2848"/>
                  </a:lnTo>
                  <a:cubicBezTo>
                    <a:pt x="6565" y="2848"/>
                    <a:pt x="6616" y="2797"/>
                    <a:pt x="6616" y="2736"/>
                  </a:cubicBezTo>
                  <a:lnTo>
                    <a:pt x="6616" y="117"/>
                  </a:lnTo>
                  <a:cubicBezTo>
                    <a:pt x="6616" y="52"/>
                    <a:pt x="6565" y="1"/>
                    <a:pt x="65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9" name="Google Shape;2869;p45"/>
            <p:cNvSpPr/>
            <p:nvPr/>
          </p:nvSpPr>
          <p:spPr>
            <a:xfrm>
              <a:off x="7586668" y="1435918"/>
              <a:ext cx="120770" cy="84482"/>
            </a:xfrm>
            <a:custGeom>
              <a:avLst/>
              <a:gdLst/>
              <a:ahLst/>
              <a:cxnLst/>
              <a:rect l="l" t="t" r="r" b="b"/>
              <a:pathLst>
                <a:path w="842" h="589" extrusionOk="0">
                  <a:moveTo>
                    <a:pt x="0" y="1"/>
                  </a:moveTo>
                  <a:lnTo>
                    <a:pt x="142" y="588"/>
                  </a:lnTo>
                  <a:lnTo>
                    <a:pt x="314" y="588"/>
                  </a:lnTo>
                  <a:lnTo>
                    <a:pt x="421" y="138"/>
                  </a:lnTo>
                  <a:lnTo>
                    <a:pt x="527" y="588"/>
                  </a:lnTo>
                  <a:lnTo>
                    <a:pt x="705" y="588"/>
                  </a:lnTo>
                  <a:lnTo>
                    <a:pt x="841" y="1"/>
                  </a:lnTo>
                  <a:lnTo>
                    <a:pt x="699" y="1"/>
                  </a:lnTo>
                  <a:lnTo>
                    <a:pt x="598" y="426"/>
                  </a:lnTo>
                  <a:lnTo>
                    <a:pt x="497" y="1"/>
                  </a:lnTo>
                  <a:lnTo>
                    <a:pt x="350" y="1"/>
                  </a:lnTo>
                  <a:lnTo>
                    <a:pt x="249" y="426"/>
                  </a:lnTo>
                  <a:lnTo>
                    <a:pt x="147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0" name="Google Shape;2870;p45"/>
            <p:cNvSpPr/>
            <p:nvPr/>
          </p:nvSpPr>
          <p:spPr>
            <a:xfrm>
              <a:off x="7686929" y="1433766"/>
              <a:ext cx="87350" cy="88068"/>
            </a:xfrm>
            <a:custGeom>
              <a:avLst/>
              <a:gdLst/>
              <a:ahLst/>
              <a:cxnLst/>
              <a:rect l="l" t="t" r="r" b="b"/>
              <a:pathLst>
                <a:path w="609" h="614" extrusionOk="0">
                  <a:moveTo>
                    <a:pt x="304" y="112"/>
                  </a:moveTo>
                  <a:cubicBezTo>
                    <a:pt x="350" y="112"/>
                    <a:pt x="385" y="132"/>
                    <a:pt x="416" y="163"/>
                  </a:cubicBezTo>
                  <a:cubicBezTo>
                    <a:pt x="441" y="198"/>
                    <a:pt x="451" y="249"/>
                    <a:pt x="451" y="310"/>
                  </a:cubicBezTo>
                  <a:cubicBezTo>
                    <a:pt x="451" y="370"/>
                    <a:pt x="441" y="421"/>
                    <a:pt x="416" y="451"/>
                  </a:cubicBezTo>
                  <a:cubicBezTo>
                    <a:pt x="385" y="487"/>
                    <a:pt x="350" y="507"/>
                    <a:pt x="304" y="507"/>
                  </a:cubicBezTo>
                  <a:cubicBezTo>
                    <a:pt x="259" y="507"/>
                    <a:pt x="223" y="487"/>
                    <a:pt x="198" y="451"/>
                  </a:cubicBezTo>
                  <a:cubicBezTo>
                    <a:pt x="173" y="421"/>
                    <a:pt x="157" y="370"/>
                    <a:pt x="157" y="310"/>
                  </a:cubicBezTo>
                  <a:cubicBezTo>
                    <a:pt x="157" y="249"/>
                    <a:pt x="173" y="198"/>
                    <a:pt x="198" y="163"/>
                  </a:cubicBezTo>
                  <a:cubicBezTo>
                    <a:pt x="223" y="132"/>
                    <a:pt x="259" y="112"/>
                    <a:pt x="304" y="112"/>
                  </a:cubicBezTo>
                  <a:close/>
                  <a:moveTo>
                    <a:pt x="304" y="1"/>
                  </a:moveTo>
                  <a:cubicBezTo>
                    <a:pt x="208" y="1"/>
                    <a:pt x="137" y="31"/>
                    <a:pt x="82" y="87"/>
                  </a:cubicBezTo>
                  <a:cubicBezTo>
                    <a:pt x="31" y="137"/>
                    <a:pt x="0" y="213"/>
                    <a:pt x="0" y="310"/>
                  </a:cubicBezTo>
                  <a:cubicBezTo>
                    <a:pt x="0" y="406"/>
                    <a:pt x="31" y="477"/>
                    <a:pt x="82" y="533"/>
                  </a:cubicBezTo>
                  <a:cubicBezTo>
                    <a:pt x="137" y="588"/>
                    <a:pt x="208" y="614"/>
                    <a:pt x="304" y="614"/>
                  </a:cubicBezTo>
                  <a:cubicBezTo>
                    <a:pt x="401" y="614"/>
                    <a:pt x="477" y="588"/>
                    <a:pt x="527" y="533"/>
                  </a:cubicBezTo>
                  <a:cubicBezTo>
                    <a:pt x="583" y="477"/>
                    <a:pt x="608" y="406"/>
                    <a:pt x="608" y="310"/>
                  </a:cubicBezTo>
                  <a:cubicBezTo>
                    <a:pt x="608" y="213"/>
                    <a:pt x="583" y="137"/>
                    <a:pt x="527" y="87"/>
                  </a:cubicBezTo>
                  <a:cubicBezTo>
                    <a:pt x="477" y="31"/>
                    <a:pt x="401" y="1"/>
                    <a:pt x="30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1" name="Google Shape;2871;p45"/>
            <p:cNvSpPr/>
            <p:nvPr/>
          </p:nvSpPr>
          <p:spPr>
            <a:xfrm>
              <a:off x="7834380" y="1435918"/>
              <a:ext cx="60529" cy="84482"/>
            </a:xfrm>
            <a:custGeom>
              <a:avLst/>
              <a:gdLst/>
              <a:ahLst/>
              <a:cxnLst/>
              <a:rect l="l" t="t" r="r" b="b"/>
              <a:pathLst>
                <a:path w="422" h="589" extrusionOk="0">
                  <a:moveTo>
                    <a:pt x="1" y="1"/>
                  </a:moveTo>
                  <a:lnTo>
                    <a:pt x="1" y="588"/>
                  </a:lnTo>
                  <a:lnTo>
                    <a:pt x="421" y="588"/>
                  </a:lnTo>
                  <a:lnTo>
                    <a:pt x="421" y="472"/>
                  </a:lnTo>
                  <a:lnTo>
                    <a:pt x="153" y="472"/>
                  </a:lnTo>
                  <a:lnTo>
                    <a:pt x="153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2" name="Google Shape;2872;p45"/>
            <p:cNvSpPr/>
            <p:nvPr/>
          </p:nvSpPr>
          <p:spPr>
            <a:xfrm>
              <a:off x="7888886" y="1435918"/>
              <a:ext cx="80035" cy="84482"/>
            </a:xfrm>
            <a:custGeom>
              <a:avLst/>
              <a:gdLst/>
              <a:ahLst/>
              <a:cxnLst/>
              <a:rect l="l" t="t" r="r" b="b"/>
              <a:pathLst>
                <a:path w="558" h="589" extrusionOk="0">
                  <a:moveTo>
                    <a:pt x="208" y="112"/>
                  </a:moveTo>
                  <a:cubicBezTo>
                    <a:pt x="269" y="112"/>
                    <a:pt x="320" y="127"/>
                    <a:pt x="350" y="158"/>
                  </a:cubicBezTo>
                  <a:cubicBezTo>
                    <a:pt x="386" y="188"/>
                    <a:pt x="401" y="234"/>
                    <a:pt x="401" y="295"/>
                  </a:cubicBezTo>
                  <a:cubicBezTo>
                    <a:pt x="401" y="350"/>
                    <a:pt x="386" y="396"/>
                    <a:pt x="350" y="426"/>
                  </a:cubicBezTo>
                  <a:cubicBezTo>
                    <a:pt x="320" y="457"/>
                    <a:pt x="269" y="472"/>
                    <a:pt x="208" y="472"/>
                  </a:cubicBezTo>
                  <a:lnTo>
                    <a:pt x="153" y="472"/>
                  </a:lnTo>
                  <a:lnTo>
                    <a:pt x="153" y="112"/>
                  </a:lnTo>
                  <a:close/>
                  <a:moveTo>
                    <a:pt x="1" y="1"/>
                  </a:moveTo>
                  <a:lnTo>
                    <a:pt x="1" y="588"/>
                  </a:lnTo>
                  <a:lnTo>
                    <a:pt x="163" y="588"/>
                  </a:lnTo>
                  <a:cubicBezTo>
                    <a:pt x="249" y="588"/>
                    <a:pt x="320" y="583"/>
                    <a:pt x="360" y="568"/>
                  </a:cubicBezTo>
                  <a:cubicBezTo>
                    <a:pt x="406" y="558"/>
                    <a:pt x="441" y="533"/>
                    <a:pt x="477" y="502"/>
                  </a:cubicBezTo>
                  <a:cubicBezTo>
                    <a:pt x="502" y="477"/>
                    <a:pt x="522" y="447"/>
                    <a:pt x="538" y="411"/>
                  </a:cubicBezTo>
                  <a:cubicBezTo>
                    <a:pt x="553" y="376"/>
                    <a:pt x="558" y="335"/>
                    <a:pt x="558" y="295"/>
                  </a:cubicBezTo>
                  <a:cubicBezTo>
                    <a:pt x="558" y="249"/>
                    <a:pt x="553" y="209"/>
                    <a:pt x="538" y="173"/>
                  </a:cubicBezTo>
                  <a:cubicBezTo>
                    <a:pt x="522" y="138"/>
                    <a:pt x="502" y="107"/>
                    <a:pt x="477" y="82"/>
                  </a:cubicBezTo>
                  <a:cubicBezTo>
                    <a:pt x="446" y="51"/>
                    <a:pt x="406" y="31"/>
                    <a:pt x="360" y="16"/>
                  </a:cubicBezTo>
                  <a:cubicBezTo>
                    <a:pt x="320" y="6"/>
                    <a:pt x="254" y="1"/>
                    <a:pt x="16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3" name="Google Shape;2873;p45"/>
            <p:cNvSpPr/>
            <p:nvPr/>
          </p:nvSpPr>
          <p:spPr>
            <a:xfrm>
              <a:off x="7990581" y="1435918"/>
              <a:ext cx="76450" cy="84482"/>
            </a:xfrm>
            <a:custGeom>
              <a:avLst/>
              <a:gdLst/>
              <a:ahLst/>
              <a:cxnLst/>
              <a:rect l="l" t="t" r="r" b="b"/>
              <a:pathLst>
                <a:path w="533" h="589" extrusionOk="0">
                  <a:moveTo>
                    <a:pt x="1" y="1"/>
                  </a:moveTo>
                  <a:lnTo>
                    <a:pt x="1" y="588"/>
                  </a:lnTo>
                  <a:lnTo>
                    <a:pt x="148" y="588"/>
                  </a:lnTo>
                  <a:lnTo>
                    <a:pt x="148" y="183"/>
                  </a:lnTo>
                  <a:lnTo>
                    <a:pt x="361" y="588"/>
                  </a:lnTo>
                  <a:lnTo>
                    <a:pt x="533" y="588"/>
                  </a:lnTo>
                  <a:lnTo>
                    <a:pt x="533" y="1"/>
                  </a:lnTo>
                  <a:lnTo>
                    <a:pt x="386" y="1"/>
                  </a:lnTo>
                  <a:lnTo>
                    <a:pt x="386" y="401"/>
                  </a:lnTo>
                  <a:lnTo>
                    <a:pt x="173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4" name="Google Shape;2874;p45"/>
            <p:cNvSpPr/>
            <p:nvPr/>
          </p:nvSpPr>
          <p:spPr>
            <a:xfrm>
              <a:off x="8067605" y="1435918"/>
              <a:ext cx="59811" cy="84482"/>
            </a:xfrm>
            <a:custGeom>
              <a:avLst/>
              <a:gdLst/>
              <a:ahLst/>
              <a:cxnLst/>
              <a:rect l="l" t="t" r="r" b="b"/>
              <a:pathLst>
                <a:path w="417" h="589" extrusionOk="0">
                  <a:moveTo>
                    <a:pt x="1" y="1"/>
                  </a:moveTo>
                  <a:lnTo>
                    <a:pt x="1" y="588"/>
                  </a:lnTo>
                  <a:lnTo>
                    <a:pt x="416" y="588"/>
                  </a:lnTo>
                  <a:lnTo>
                    <a:pt x="416" y="472"/>
                  </a:lnTo>
                  <a:lnTo>
                    <a:pt x="153" y="472"/>
                  </a:lnTo>
                  <a:lnTo>
                    <a:pt x="153" y="340"/>
                  </a:lnTo>
                  <a:lnTo>
                    <a:pt x="396" y="340"/>
                  </a:lnTo>
                  <a:lnTo>
                    <a:pt x="396" y="224"/>
                  </a:lnTo>
                  <a:lnTo>
                    <a:pt x="153" y="224"/>
                  </a:lnTo>
                  <a:lnTo>
                    <a:pt x="153" y="112"/>
                  </a:lnTo>
                  <a:lnTo>
                    <a:pt x="411" y="112"/>
                  </a:lnTo>
                  <a:lnTo>
                    <a:pt x="411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5" name="Google Shape;2875;p45"/>
            <p:cNvSpPr/>
            <p:nvPr/>
          </p:nvSpPr>
          <p:spPr>
            <a:xfrm>
              <a:off x="8118525" y="1435918"/>
              <a:ext cx="120770" cy="84482"/>
            </a:xfrm>
            <a:custGeom>
              <a:avLst/>
              <a:gdLst/>
              <a:ahLst/>
              <a:cxnLst/>
              <a:rect l="l" t="t" r="r" b="b"/>
              <a:pathLst>
                <a:path w="842" h="589" extrusionOk="0">
                  <a:moveTo>
                    <a:pt x="0" y="1"/>
                  </a:moveTo>
                  <a:lnTo>
                    <a:pt x="137" y="588"/>
                  </a:lnTo>
                  <a:lnTo>
                    <a:pt x="314" y="588"/>
                  </a:lnTo>
                  <a:lnTo>
                    <a:pt x="421" y="138"/>
                  </a:lnTo>
                  <a:lnTo>
                    <a:pt x="527" y="588"/>
                  </a:lnTo>
                  <a:lnTo>
                    <a:pt x="705" y="588"/>
                  </a:lnTo>
                  <a:lnTo>
                    <a:pt x="841" y="1"/>
                  </a:lnTo>
                  <a:lnTo>
                    <a:pt x="699" y="1"/>
                  </a:lnTo>
                  <a:lnTo>
                    <a:pt x="593" y="426"/>
                  </a:lnTo>
                  <a:lnTo>
                    <a:pt x="492" y="1"/>
                  </a:lnTo>
                  <a:lnTo>
                    <a:pt x="350" y="1"/>
                  </a:lnTo>
                  <a:lnTo>
                    <a:pt x="249" y="426"/>
                  </a:lnTo>
                  <a:lnTo>
                    <a:pt x="142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6" name="Google Shape;2876;p45"/>
            <p:cNvSpPr/>
            <p:nvPr/>
          </p:nvSpPr>
          <p:spPr>
            <a:xfrm>
              <a:off x="8220937" y="1433766"/>
              <a:ext cx="66983" cy="88068"/>
            </a:xfrm>
            <a:custGeom>
              <a:avLst/>
              <a:gdLst/>
              <a:ahLst/>
              <a:cxnLst/>
              <a:rect l="l" t="t" r="r" b="b"/>
              <a:pathLst>
                <a:path w="467" h="614" extrusionOk="0">
                  <a:moveTo>
                    <a:pt x="224" y="1"/>
                  </a:moveTo>
                  <a:cubicBezTo>
                    <a:pt x="153" y="1"/>
                    <a:pt x="97" y="21"/>
                    <a:pt x="61" y="51"/>
                  </a:cubicBezTo>
                  <a:cubicBezTo>
                    <a:pt x="21" y="82"/>
                    <a:pt x="1" y="127"/>
                    <a:pt x="1" y="188"/>
                  </a:cubicBezTo>
                  <a:cubicBezTo>
                    <a:pt x="1" y="234"/>
                    <a:pt x="16" y="269"/>
                    <a:pt x="46" y="299"/>
                  </a:cubicBezTo>
                  <a:cubicBezTo>
                    <a:pt x="72" y="325"/>
                    <a:pt x="112" y="345"/>
                    <a:pt x="173" y="360"/>
                  </a:cubicBezTo>
                  <a:lnTo>
                    <a:pt x="234" y="370"/>
                  </a:lnTo>
                  <a:cubicBezTo>
                    <a:pt x="269" y="381"/>
                    <a:pt x="289" y="386"/>
                    <a:pt x="305" y="396"/>
                  </a:cubicBezTo>
                  <a:cubicBezTo>
                    <a:pt x="315" y="406"/>
                    <a:pt x="320" y="421"/>
                    <a:pt x="320" y="441"/>
                  </a:cubicBezTo>
                  <a:cubicBezTo>
                    <a:pt x="320" y="462"/>
                    <a:pt x="315" y="477"/>
                    <a:pt x="294" y="487"/>
                  </a:cubicBezTo>
                  <a:cubicBezTo>
                    <a:pt x="279" y="497"/>
                    <a:pt x="254" y="507"/>
                    <a:pt x="218" y="507"/>
                  </a:cubicBezTo>
                  <a:cubicBezTo>
                    <a:pt x="188" y="507"/>
                    <a:pt x="153" y="502"/>
                    <a:pt x="117" y="492"/>
                  </a:cubicBezTo>
                  <a:cubicBezTo>
                    <a:pt x="82" y="482"/>
                    <a:pt x="46" y="467"/>
                    <a:pt x="6" y="446"/>
                  </a:cubicBezTo>
                  <a:lnTo>
                    <a:pt x="6" y="573"/>
                  </a:lnTo>
                  <a:cubicBezTo>
                    <a:pt x="46" y="588"/>
                    <a:pt x="82" y="598"/>
                    <a:pt x="122" y="603"/>
                  </a:cubicBezTo>
                  <a:cubicBezTo>
                    <a:pt x="158" y="614"/>
                    <a:pt x="198" y="614"/>
                    <a:pt x="234" y="614"/>
                  </a:cubicBezTo>
                  <a:cubicBezTo>
                    <a:pt x="315" y="614"/>
                    <a:pt x="370" y="598"/>
                    <a:pt x="411" y="568"/>
                  </a:cubicBezTo>
                  <a:cubicBezTo>
                    <a:pt x="452" y="538"/>
                    <a:pt x="467" y="487"/>
                    <a:pt x="467" y="421"/>
                  </a:cubicBezTo>
                  <a:cubicBezTo>
                    <a:pt x="467" y="370"/>
                    <a:pt x="457" y="335"/>
                    <a:pt x="426" y="310"/>
                  </a:cubicBezTo>
                  <a:cubicBezTo>
                    <a:pt x="401" y="279"/>
                    <a:pt x="350" y="259"/>
                    <a:pt x="289" y="249"/>
                  </a:cubicBezTo>
                  <a:lnTo>
                    <a:pt x="224" y="234"/>
                  </a:lnTo>
                  <a:cubicBezTo>
                    <a:pt x="193" y="229"/>
                    <a:pt x="168" y="218"/>
                    <a:pt x="158" y="213"/>
                  </a:cubicBezTo>
                  <a:cubicBezTo>
                    <a:pt x="148" y="203"/>
                    <a:pt x="143" y="193"/>
                    <a:pt x="143" y="173"/>
                  </a:cubicBezTo>
                  <a:cubicBezTo>
                    <a:pt x="143" y="153"/>
                    <a:pt x="148" y="137"/>
                    <a:pt x="168" y="127"/>
                  </a:cubicBezTo>
                  <a:cubicBezTo>
                    <a:pt x="183" y="117"/>
                    <a:pt x="213" y="112"/>
                    <a:pt x="249" y="112"/>
                  </a:cubicBezTo>
                  <a:cubicBezTo>
                    <a:pt x="274" y="112"/>
                    <a:pt x="305" y="117"/>
                    <a:pt x="335" y="122"/>
                  </a:cubicBezTo>
                  <a:cubicBezTo>
                    <a:pt x="365" y="132"/>
                    <a:pt x="396" y="142"/>
                    <a:pt x="431" y="158"/>
                  </a:cubicBezTo>
                  <a:lnTo>
                    <a:pt x="431" y="31"/>
                  </a:lnTo>
                  <a:cubicBezTo>
                    <a:pt x="391" y="21"/>
                    <a:pt x="355" y="16"/>
                    <a:pt x="325" y="11"/>
                  </a:cubicBezTo>
                  <a:cubicBezTo>
                    <a:pt x="289" y="6"/>
                    <a:pt x="254" y="1"/>
                    <a:pt x="224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7" name="Google Shape;2877;p45"/>
            <p:cNvSpPr/>
            <p:nvPr/>
          </p:nvSpPr>
          <p:spPr>
            <a:xfrm>
              <a:off x="7630273" y="1577631"/>
              <a:ext cx="37866" cy="44464"/>
            </a:xfrm>
            <a:custGeom>
              <a:avLst/>
              <a:gdLst/>
              <a:ahLst/>
              <a:cxnLst/>
              <a:rect l="l" t="t" r="r" b="b"/>
              <a:pathLst>
                <a:path w="264" h="310" extrusionOk="0">
                  <a:moveTo>
                    <a:pt x="0" y="1"/>
                  </a:moveTo>
                  <a:lnTo>
                    <a:pt x="0" y="36"/>
                  </a:lnTo>
                  <a:lnTo>
                    <a:pt x="112" y="36"/>
                  </a:lnTo>
                  <a:lnTo>
                    <a:pt x="112" y="310"/>
                  </a:lnTo>
                  <a:lnTo>
                    <a:pt x="152" y="310"/>
                  </a:lnTo>
                  <a:lnTo>
                    <a:pt x="152" y="36"/>
                  </a:lnTo>
                  <a:lnTo>
                    <a:pt x="264" y="36"/>
                  </a:lnTo>
                  <a:lnTo>
                    <a:pt x="264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8" name="Google Shape;2878;p45"/>
            <p:cNvSpPr/>
            <p:nvPr/>
          </p:nvSpPr>
          <p:spPr>
            <a:xfrm>
              <a:off x="7662976" y="1576914"/>
              <a:ext cx="40735" cy="45898"/>
            </a:xfrm>
            <a:custGeom>
              <a:avLst/>
              <a:gdLst/>
              <a:ahLst/>
              <a:cxnLst/>
              <a:rect l="l" t="t" r="r" b="b"/>
              <a:pathLst>
                <a:path w="284" h="320" extrusionOk="0">
                  <a:moveTo>
                    <a:pt x="142" y="36"/>
                  </a:moveTo>
                  <a:cubicBezTo>
                    <a:pt x="173" y="36"/>
                    <a:pt x="198" y="46"/>
                    <a:pt x="213" y="66"/>
                  </a:cubicBezTo>
                  <a:cubicBezTo>
                    <a:pt x="233" y="92"/>
                    <a:pt x="238" y="122"/>
                    <a:pt x="238" y="163"/>
                  </a:cubicBezTo>
                  <a:cubicBezTo>
                    <a:pt x="238" y="198"/>
                    <a:pt x="233" y="228"/>
                    <a:pt x="213" y="254"/>
                  </a:cubicBezTo>
                  <a:cubicBezTo>
                    <a:pt x="198" y="274"/>
                    <a:pt x="173" y="289"/>
                    <a:pt x="142" y="289"/>
                  </a:cubicBezTo>
                  <a:cubicBezTo>
                    <a:pt x="112" y="289"/>
                    <a:pt x="86" y="274"/>
                    <a:pt x="71" y="254"/>
                  </a:cubicBezTo>
                  <a:cubicBezTo>
                    <a:pt x="51" y="228"/>
                    <a:pt x="41" y="198"/>
                    <a:pt x="41" y="163"/>
                  </a:cubicBezTo>
                  <a:cubicBezTo>
                    <a:pt x="41" y="122"/>
                    <a:pt x="51" y="92"/>
                    <a:pt x="71" y="66"/>
                  </a:cubicBezTo>
                  <a:cubicBezTo>
                    <a:pt x="86" y="46"/>
                    <a:pt x="112" y="36"/>
                    <a:pt x="142" y="36"/>
                  </a:cubicBezTo>
                  <a:close/>
                  <a:moveTo>
                    <a:pt x="142" y="1"/>
                  </a:moveTo>
                  <a:cubicBezTo>
                    <a:pt x="97" y="1"/>
                    <a:pt x="61" y="16"/>
                    <a:pt x="36" y="46"/>
                  </a:cubicBezTo>
                  <a:cubicBezTo>
                    <a:pt x="10" y="71"/>
                    <a:pt x="0" y="112"/>
                    <a:pt x="0" y="163"/>
                  </a:cubicBezTo>
                  <a:cubicBezTo>
                    <a:pt x="0" y="208"/>
                    <a:pt x="10" y="249"/>
                    <a:pt x="36" y="279"/>
                  </a:cubicBezTo>
                  <a:cubicBezTo>
                    <a:pt x="61" y="304"/>
                    <a:pt x="97" y="320"/>
                    <a:pt x="142" y="320"/>
                  </a:cubicBezTo>
                  <a:cubicBezTo>
                    <a:pt x="183" y="320"/>
                    <a:pt x="218" y="304"/>
                    <a:pt x="243" y="279"/>
                  </a:cubicBezTo>
                  <a:cubicBezTo>
                    <a:pt x="269" y="249"/>
                    <a:pt x="284" y="208"/>
                    <a:pt x="284" y="163"/>
                  </a:cubicBezTo>
                  <a:cubicBezTo>
                    <a:pt x="284" y="112"/>
                    <a:pt x="269" y="71"/>
                    <a:pt x="243" y="46"/>
                  </a:cubicBezTo>
                  <a:cubicBezTo>
                    <a:pt x="218" y="16"/>
                    <a:pt x="183" y="1"/>
                    <a:pt x="14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9" name="Google Shape;2879;p45"/>
            <p:cNvSpPr/>
            <p:nvPr/>
          </p:nvSpPr>
          <p:spPr>
            <a:xfrm>
              <a:off x="7707297" y="1577631"/>
              <a:ext cx="37149" cy="44464"/>
            </a:xfrm>
            <a:custGeom>
              <a:avLst/>
              <a:gdLst/>
              <a:ahLst/>
              <a:cxnLst/>
              <a:rect l="l" t="t" r="r" b="b"/>
              <a:pathLst>
                <a:path w="259" h="310" extrusionOk="0">
                  <a:moveTo>
                    <a:pt x="91" y="36"/>
                  </a:moveTo>
                  <a:cubicBezTo>
                    <a:pt x="132" y="36"/>
                    <a:pt x="167" y="46"/>
                    <a:pt x="183" y="66"/>
                  </a:cubicBezTo>
                  <a:cubicBezTo>
                    <a:pt x="203" y="82"/>
                    <a:pt x="213" y="112"/>
                    <a:pt x="213" y="158"/>
                  </a:cubicBezTo>
                  <a:cubicBezTo>
                    <a:pt x="213" y="198"/>
                    <a:pt x="203" y="229"/>
                    <a:pt x="183" y="249"/>
                  </a:cubicBezTo>
                  <a:cubicBezTo>
                    <a:pt x="167" y="264"/>
                    <a:pt x="132" y="274"/>
                    <a:pt x="91" y="274"/>
                  </a:cubicBezTo>
                  <a:lnTo>
                    <a:pt x="41" y="274"/>
                  </a:lnTo>
                  <a:lnTo>
                    <a:pt x="41" y="36"/>
                  </a:lnTo>
                  <a:close/>
                  <a:moveTo>
                    <a:pt x="0" y="1"/>
                  </a:moveTo>
                  <a:lnTo>
                    <a:pt x="0" y="310"/>
                  </a:lnTo>
                  <a:lnTo>
                    <a:pt x="86" y="310"/>
                  </a:lnTo>
                  <a:cubicBezTo>
                    <a:pt x="142" y="310"/>
                    <a:pt x="188" y="299"/>
                    <a:pt x="218" y="274"/>
                  </a:cubicBezTo>
                  <a:cubicBezTo>
                    <a:pt x="243" y="249"/>
                    <a:pt x="259" y="208"/>
                    <a:pt x="259" y="158"/>
                  </a:cubicBezTo>
                  <a:cubicBezTo>
                    <a:pt x="259" y="102"/>
                    <a:pt x="243" y="61"/>
                    <a:pt x="218" y="36"/>
                  </a:cubicBezTo>
                  <a:cubicBezTo>
                    <a:pt x="188" y="16"/>
                    <a:pt x="147" y="1"/>
                    <a:pt x="86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0" name="Google Shape;2880;p45"/>
            <p:cNvSpPr/>
            <p:nvPr/>
          </p:nvSpPr>
          <p:spPr>
            <a:xfrm>
              <a:off x="7741435" y="1577631"/>
              <a:ext cx="40878" cy="44464"/>
            </a:xfrm>
            <a:custGeom>
              <a:avLst/>
              <a:gdLst/>
              <a:ahLst/>
              <a:cxnLst/>
              <a:rect l="l" t="t" r="r" b="b"/>
              <a:pathLst>
                <a:path w="285" h="310" extrusionOk="0">
                  <a:moveTo>
                    <a:pt x="142" y="41"/>
                  </a:moveTo>
                  <a:lnTo>
                    <a:pt x="198" y="198"/>
                  </a:lnTo>
                  <a:lnTo>
                    <a:pt x="81" y="198"/>
                  </a:lnTo>
                  <a:lnTo>
                    <a:pt x="142" y="41"/>
                  </a:lnTo>
                  <a:close/>
                  <a:moveTo>
                    <a:pt x="117" y="1"/>
                  </a:moveTo>
                  <a:lnTo>
                    <a:pt x="0" y="310"/>
                  </a:lnTo>
                  <a:lnTo>
                    <a:pt x="41" y="310"/>
                  </a:lnTo>
                  <a:lnTo>
                    <a:pt x="71" y="229"/>
                  </a:lnTo>
                  <a:lnTo>
                    <a:pt x="208" y="229"/>
                  </a:lnTo>
                  <a:lnTo>
                    <a:pt x="238" y="310"/>
                  </a:lnTo>
                  <a:lnTo>
                    <a:pt x="284" y="310"/>
                  </a:lnTo>
                  <a:lnTo>
                    <a:pt x="162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1" name="Google Shape;2881;p45"/>
            <p:cNvSpPr/>
            <p:nvPr/>
          </p:nvSpPr>
          <p:spPr>
            <a:xfrm>
              <a:off x="7773420" y="1577631"/>
              <a:ext cx="37149" cy="44464"/>
            </a:xfrm>
            <a:custGeom>
              <a:avLst/>
              <a:gdLst/>
              <a:ahLst/>
              <a:cxnLst/>
              <a:rect l="l" t="t" r="r" b="b"/>
              <a:pathLst>
                <a:path w="259" h="310" extrusionOk="0">
                  <a:moveTo>
                    <a:pt x="0" y="1"/>
                  </a:moveTo>
                  <a:lnTo>
                    <a:pt x="107" y="163"/>
                  </a:lnTo>
                  <a:lnTo>
                    <a:pt x="107" y="310"/>
                  </a:lnTo>
                  <a:lnTo>
                    <a:pt x="147" y="310"/>
                  </a:lnTo>
                  <a:lnTo>
                    <a:pt x="147" y="163"/>
                  </a:lnTo>
                  <a:lnTo>
                    <a:pt x="259" y="1"/>
                  </a:lnTo>
                  <a:lnTo>
                    <a:pt x="213" y="1"/>
                  </a:lnTo>
                  <a:lnTo>
                    <a:pt x="127" y="127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2" name="Google Shape;2882;p45"/>
            <p:cNvSpPr/>
            <p:nvPr/>
          </p:nvSpPr>
          <p:spPr>
            <a:xfrm>
              <a:off x="7812578" y="1577631"/>
              <a:ext cx="5307" cy="16925"/>
            </a:xfrm>
            <a:custGeom>
              <a:avLst/>
              <a:gdLst/>
              <a:ahLst/>
              <a:cxnLst/>
              <a:rect l="l" t="t" r="r" b="b"/>
              <a:pathLst>
                <a:path w="37" h="118" extrusionOk="0">
                  <a:moveTo>
                    <a:pt x="1" y="1"/>
                  </a:moveTo>
                  <a:lnTo>
                    <a:pt x="1" y="117"/>
                  </a:lnTo>
                  <a:lnTo>
                    <a:pt x="36" y="117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3" name="Google Shape;2883;p45"/>
            <p:cNvSpPr/>
            <p:nvPr/>
          </p:nvSpPr>
          <p:spPr>
            <a:xfrm>
              <a:off x="7822045" y="1576914"/>
              <a:ext cx="31412" cy="45898"/>
            </a:xfrm>
            <a:custGeom>
              <a:avLst/>
              <a:gdLst/>
              <a:ahLst/>
              <a:cxnLst/>
              <a:rect l="l" t="t" r="r" b="b"/>
              <a:pathLst>
                <a:path w="219" h="320" extrusionOk="0">
                  <a:moveTo>
                    <a:pt x="107" y="1"/>
                  </a:moveTo>
                  <a:cubicBezTo>
                    <a:pt x="77" y="1"/>
                    <a:pt x="46" y="11"/>
                    <a:pt x="31" y="26"/>
                  </a:cubicBezTo>
                  <a:cubicBezTo>
                    <a:pt x="11" y="41"/>
                    <a:pt x="1" y="61"/>
                    <a:pt x="1" y="87"/>
                  </a:cubicBezTo>
                  <a:cubicBezTo>
                    <a:pt x="1" y="112"/>
                    <a:pt x="6" y="132"/>
                    <a:pt x="21" y="142"/>
                  </a:cubicBezTo>
                  <a:cubicBezTo>
                    <a:pt x="36" y="158"/>
                    <a:pt x="56" y="168"/>
                    <a:pt x="87" y="173"/>
                  </a:cubicBezTo>
                  <a:lnTo>
                    <a:pt x="112" y="178"/>
                  </a:lnTo>
                  <a:cubicBezTo>
                    <a:pt x="137" y="183"/>
                    <a:pt x="153" y="188"/>
                    <a:pt x="158" y="198"/>
                  </a:cubicBezTo>
                  <a:cubicBezTo>
                    <a:pt x="168" y="208"/>
                    <a:pt x="173" y="218"/>
                    <a:pt x="173" y="234"/>
                  </a:cubicBezTo>
                  <a:cubicBezTo>
                    <a:pt x="173" y="249"/>
                    <a:pt x="168" y="264"/>
                    <a:pt x="153" y="274"/>
                  </a:cubicBezTo>
                  <a:cubicBezTo>
                    <a:pt x="142" y="284"/>
                    <a:pt x="122" y="289"/>
                    <a:pt x="97" y="289"/>
                  </a:cubicBezTo>
                  <a:cubicBezTo>
                    <a:pt x="82" y="289"/>
                    <a:pt x="67" y="284"/>
                    <a:pt x="51" y="279"/>
                  </a:cubicBezTo>
                  <a:cubicBezTo>
                    <a:pt x="36" y="274"/>
                    <a:pt x="16" y="269"/>
                    <a:pt x="1" y="259"/>
                  </a:cubicBezTo>
                  <a:lnTo>
                    <a:pt x="1" y="299"/>
                  </a:lnTo>
                  <a:cubicBezTo>
                    <a:pt x="21" y="310"/>
                    <a:pt x="36" y="315"/>
                    <a:pt x="51" y="315"/>
                  </a:cubicBezTo>
                  <a:cubicBezTo>
                    <a:pt x="67" y="320"/>
                    <a:pt x="87" y="320"/>
                    <a:pt x="97" y="320"/>
                  </a:cubicBezTo>
                  <a:cubicBezTo>
                    <a:pt x="137" y="320"/>
                    <a:pt x="168" y="315"/>
                    <a:pt x="188" y="299"/>
                  </a:cubicBezTo>
                  <a:cubicBezTo>
                    <a:pt x="208" y="284"/>
                    <a:pt x="218" y="259"/>
                    <a:pt x="218" y="228"/>
                  </a:cubicBezTo>
                  <a:cubicBezTo>
                    <a:pt x="218" y="203"/>
                    <a:pt x="208" y="183"/>
                    <a:pt x="193" y="168"/>
                  </a:cubicBezTo>
                  <a:cubicBezTo>
                    <a:pt x="178" y="153"/>
                    <a:pt x="158" y="142"/>
                    <a:pt x="127" y="137"/>
                  </a:cubicBezTo>
                  <a:lnTo>
                    <a:pt x="102" y="132"/>
                  </a:lnTo>
                  <a:cubicBezTo>
                    <a:pt x="77" y="127"/>
                    <a:pt x="61" y="122"/>
                    <a:pt x="56" y="117"/>
                  </a:cubicBezTo>
                  <a:cubicBezTo>
                    <a:pt x="46" y="107"/>
                    <a:pt x="41" y="97"/>
                    <a:pt x="41" y="87"/>
                  </a:cubicBezTo>
                  <a:cubicBezTo>
                    <a:pt x="41" y="71"/>
                    <a:pt x="46" y="56"/>
                    <a:pt x="61" y="46"/>
                  </a:cubicBezTo>
                  <a:cubicBezTo>
                    <a:pt x="72" y="41"/>
                    <a:pt x="92" y="36"/>
                    <a:pt x="112" y="36"/>
                  </a:cubicBezTo>
                  <a:cubicBezTo>
                    <a:pt x="127" y="36"/>
                    <a:pt x="137" y="36"/>
                    <a:pt x="153" y="41"/>
                  </a:cubicBezTo>
                  <a:cubicBezTo>
                    <a:pt x="168" y="46"/>
                    <a:pt x="183" y="51"/>
                    <a:pt x="198" y="56"/>
                  </a:cubicBezTo>
                  <a:lnTo>
                    <a:pt x="198" y="16"/>
                  </a:lnTo>
                  <a:cubicBezTo>
                    <a:pt x="183" y="11"/>
                    <a:pt x="168" y="6"/>
                    <a:pt x="153" y="6"/>
                  </a:cubicBezTo>
                  <a:cubicBezTo>
                    <a:pt x="137" y="1"/>
                    <a:pt x="122" y="1"/>
                    <a:pt x="10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4" name="Google Shape;2884;p45"/>
            <p:cNvSpPr/>
            <p:nvPr/>
          </p:nvSpPr>
          <p:spPr>
            <a:xfrm>
              <a:off x="7867083" y="1577631"/>
              <a:ext cx="33563" cy="44464"/>
            </a:xfrm>
            <a:custGeom>
              <a:avLst/>
              <a:gdLst/>
              <a:ahLst/>
              <a:cxnLst/>
              <a:rect l="l" t="t" r="r" b="b"/>
              <a:pathLst>
                <a:path w="234" h="310" extrusionOk="0">
                  <a:moveTo>
                    <a:pt x="1" y="1"/>
                  </a:moveTo>
                  <a:lnTo>
                    <a:pt x="1" y="310"/>
                  </a:lnTo>
                  <a:lnTo>
                    <a:pt x="41" y="310"/>
                  </a:lnTo>
                  <a:lnTo>
                    <a:pt x="41" y="51"/>
                  </a:lnTo>
                  <a:lnTo>
                    <a:pt x="178" y="310"/>
                  </a:lnTo>
                  <a:lnTo>
                    <a:pt x="234" y="310"/>
                  </a:lnTo>
                  <a:lnTo>
                    <a:pt x="234" y="1"/>
                  </a:lnTo>
                  <a:lnTo>
                    <a:pt x="193" y="1"/>
                  </a:lnTo>
                  <a:lnTo>
                    <a:pt x="193" y="259"/>
                  </a:lnTo>
                  <a:lnTo>
                    <a:pt x="5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5" name="Google Shape;2885;p45"/>
            <p:cNvSpPr/>
            <p:nvPr/>
          </p:nvSpPr>
          <p:spPr>
            <a:xfrm>
              <a:off x="7907102" y="1577631"/>
              <a:ext cx="28400" cy="44464"/>
            </a:xfrm>
            <a:custGeom>
              <a:avLst/>
              <a:gdLst/>
              <a:ahLst/>
              <a:cxnLst/>
              <a:rect l="l" t="t" r="r" b="b"/>
              <a:pathLst>
                <a:path w="198" h="310" extrusionOk="0">
                  <a:moveTo>
                    <a:pt x="0" y="1"/>
                  </a:moveTo>
                  <a:lnTo>
                    <a:pt x="0" y="310"/>
                  </a:lnTo>
                  <a:lnTo>
                    <a:pt x="198" y="310"/>
                  </a:lnTo>
                  <a:lnTo>
                    <a:pt x="198" y="274"/>
                  </a:lnTo>
                  <a:lnTo>
                    <a:pt x="41" y="274"/>
                  </a:lnTo>
                  <a:lnTo>
                    <a:pt x="41" y="163"/>
                  </a:lnTo>
                  <a:lnTo>
                    <a:pt x="188" y="163"/>
                  </a:lnTo>
                  <a:lnTo>
                    <a:pt x="188" y="127"/>
                  </a:lnTo>
                  <a:lnTo>
                    <a:pt x="41" y="127"/>
                  </a:lnTo>
                  <a:lnTo>
                    <a:pt x="41" y="36"/>
                  </a:lnTo>
                  <a:lnTo>
                    <a:pt x="193" y="36"/>
                  </a:lnTo>
                  <a:lnTo>
                    <a:pt x="193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6" name="Google Shape;2886;p45"/>
            <p:cNvSpPr/>
            <p:nvPr/>
          </p:nvSpPr>
          <p:spPr>
            <a:xfrm>
              <a:off x="7933207" y="1577631"/>
              <a:ext cx="56082" cy="44464"/>
            </a:xfrm>
            <a:custGeom>
              <a:avLst/>
              <a:gdLst/>
              <a:ahLst/>
              <a:cxnLst/>
              <a:rect l="l" t="t" r="r" b="b"/>
              <a:pathLst>
                <a:path w="391" h="310" extrusionOk="0">
                  <a:moveTo>
                    <a:pt x="1" y="1"/>
                  </a:moveTo>
                  <a:lnTo>
                    <a:pt x="77" y="310"/>
                  </a:lnTo>
                  <a:lnTo>
                    <a:pt x="132" y="310"/>
                  </a:lnTo>
                  <a:lnTo>
                    <a:pt x="198" y="41"/>
                  </a:lnTo>
                  <a:lnTo>
                    <a:pt x="264" y="310"/>
                  </a:lnTo>
                  <a:lnTo>
                    <a:pt x="315" y="310"/>
                  </a:lnTo>
                  <a:lnTo>
                    <a:pt x="391" y="1"/>
                  </a:lnTo>
                  <a:lnTo>
                    <a:pt x="350" y="1"/>
                  </a:lnTo>
                  <a:lnTo>
                    <a:pt x="284" y="264"/>
                  </a:lnTo>
                  <a:lnTo>
                    <a:pt x="219" y="1"/>
                  </a:lnTo>
                  <a:lnTo>
                    <a:pt x="173" y="1"/>
                  </a:lnTo>
                  <a:lnTo>
                    <a:pt x="107" y="264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7" name="Google Shape;2887;p45"/>
            <p:cNvSpPr/>
            <p:nvPr/>
          </p:nvSpPr>
          <p:spPr>
            <a:xfrm>
              <a:off x="7986995" y="1576914"/>
              <a:ext cx="31412" cy="45898"/>
            </a:xfrm>
            <a:custGeom>
              <a:avLst/>
              <a:gdLst/>
              <a:ahLst/>
              <a:cxnLst/>
              <a:rect l="l" t="t" r="r" b="b"/>
              <a:pathLst>
                <a:path w="219" h="320" extrusionOk="0">
                  <a:moveTo>
                    <a:pt x="107" y="1"/>
                  </a:moveTo>
                  <a:cubicBezTo>
                    <a:pt x="71" y="1"/>
                    <a:pt x="46" y="11"/>
                    <a:pt x="26" y="26"/>
                  </a:cubicBezTo>
                  <a:cubicBezTo>
                    <a:pt x="6" y="41"/>
                    <a:pt x="1" y="61"/>
                    <a:pt x="1" y="87"/>
                  </a:cubicBezTo>
                  <a:cubicBezTo>
                    <a:pt x="1" y="112"/>
                    <a:pt x="6" y="132"/>
                    <a:pt x="21" y="142"/>
                  </a:cubicBezTo>
                  <a:cubicBezTo>
                    <a:pt x="31" y="158"/>
                    <a:pt x="56" y="168"/>
                    <a:pt x="87" y="173"/>
                  </a:cubicBezTo>
                  <a:lnTo>
                    <a:pt x="112" y="178"/>
                  </a:lnTo>
                  <a:cubicBezTo>
                    <a:pt x="132" y="183"/>
                    <a:pt x="147" y="188"/>
                    <a:pt x="158" y="198"/>
                  </a:cubicBezTo>
                  <a:cubicBezTo>
                    <a:pt x="168" y="208"/>
                    <a:pt x="173" y="218"/>
                    <a:pt x="173" y="234"/>
                  </a:cubicBezTo>
                  <a:cubicBezTo>
                    <a:pt x="173" y="249"/>
                    <a:pt x="168" y="264"/>
                    <a:pt x="153" y="274"/>
                  </a:cubicBezTo>
                  <a:cubicBezTo>
                    <a:pt x="137" y="284"/>
                    <a:pt x="122" y="289"/>
                    <a:pt x="97" y="289"/>
                  </a:cubicBezTo>
                  <a:cubicBezTo>
                    <a:pt x="82" y="289"/>
                    <a:pt x="66" y="284"/>
                    <a:pt x="51" y="279"/>
                  </a:cubicBezTo>
                  <a:cubicBezTo>
                    <a:pt x="31" y="274"/>
                    <a:pt x="16" y="269"/>
                    <a:pt x="1" y="259"/>
                  </a:cubicBezTo>
                  <a:lnTo>
                    <a:pt x="1" y="299"/>
                  </a:lnTo>
                  <a:cubicBezTo>
                    <a:pt x="16" y="310"/>
                    <a:pt x="36" y="315"/>
                    <a:pt x="51" y="315"/>
                  </a:cubicBezTo>
                  <a:cubicBezTo>
                    <a:pt x="66" y="320"/>
                    <a:pt x="82" y="320"/>
                    <a:pt x="97" y="320"/>
                  </a:cubicBezTo>
                  <a:cubicBezTo>
                    <a:pt x="137" y="320"/>
                    <a:pt x="168" y="315"/>
                    <a:pt x="188" y="299"/>
                  </a:cubicBezTo>
                  <a:cubicBezTo>
                    <a:pt x="208" y="284"/>
                    <a:pt x="218" y="259"/>
                    <a:pt x="218" y="228"/>
                  </a:cubicBezTo>
                  <a:cubicBezTo>
                    <a:pt x="218" y="203"/>
                    <a:pt x="208" y="183"/>
                    <a:pt x="193" y="168"/>
                  </a:cubicBezTo>
                  <a:cubicBezTo>
                    <a:pt x="178" y="153"/>
                    <a:pt x="158" y="142"/>
                    <a:pt x="127" y="137"/>
                  </a:cubicBezTo>
                  <a:lnTo>
                    <a:pt x="102" y="132"/>
                  </a:lnTo>
                  <a:cubicBezTo>
                    <a:pt x="77" y="127"/>
                    <a:pt x="61" y="122"/>
                    <a:pt x="51" y="117"/>
                  </a:cubicBezTo>
                  <a:cubicBezTo>
                    <a:pt x="46" y="107"/>
                    <a:pt x="41" y="97"/>
                    <a:pt x="41" y="87"/>
                  </a:cubicBezTo>
                  <a:cubicBezTo>
                    <a:pt x="41" y="71"/>
                    <a:pt x="46" y="56"/>
                    <a:pt x="61" y="46"/>
                  </a:cubicBezTo>
                  <a:cubicBezTo>
                    <a:pt x="71" y="41"/>
                    <a:pt x="87" y="36"/>
                    <a:pt x="112" y="36"/>
                  </a:cubicBezTo>
                  <a:cubicBezTo>
                    <a:pt x="127" y="36"/>
                    <a:pt x="137" y="36"/>
                    <a:pt x="153" y="41"/>
                  </a:cubicBezTo>
                  <a:cubicBezTo>
                    <a:pt x="168" y="46"/>
                    <a:pt x="183" y="51"/>
                    <a:pt x="198" y="56"/>
                  </a:cubicBezTo>
                  <a:lnTo>
                    <a:pt x="198" y="16"/>
                  </a:lnTo>
                  <a:cubicBezTo>
                    <a:pt x="183" y="11"/>
                    <a:pt x="168" y="6"/>
                    <a:pt x="153" y="6"/>
                  </a:cubicBezTo>
                  <a:cubicBezTo>
                    <a:pt x="137" y="1"/>
                    <a:pt x="122" y="1"/>
                    <a:pt x="10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8" name="Google Shape;2888;p45"/>
            <p:cNvSpPr/>
            <p:nvPr/>
          </p:nvSpPr>
          <p:spPr>
            <a:xfrm>
              <a:off x="8029882" y="1576914"/>
              <a:ext cx="31412" cy="45898"/>
            </a:xfrm>
            <a:custGeom>
              <a:avLst/>
              <a:gdLst/>
              <a:ahLst/>
              <a:cxnLst/>
              <a:rect l="l" t="t" r="r" b="b"/>
              <a:pathLst>
                <a:path w="219" h="320" extrusionOk="0">
                  <a:moveTo>
                    <a:pt x="107" y="1"/>
                  </a:moveTo>
                  <a:cubicBezTo>
                    <a:pt x="71" y="1"/>
                    <a:pt x="46" y="11"/>
                    <a:pt x="26" y="26"/>
                  </a:cubicBezTo>
                  <a:cubicBezTo>
                    <a:pt x="5" y="41"/>
                    <a:pt x="0" y="61"/>
                    <a:pt x="0" y="87"/>
                  </a:cubicBezTo>
                  <a:cubicBezTo>
                    <a:pt x="0" y="112"/>
                    <a:pt x="5" y="132"/>
                    <a:pt x="21" y="142"/>
                  </a:cubicBezTo>
                  <a:cubicBezTo>
                    <a:pt x="31" y="158"/>
                    <a:pt x="56" y="168"/>
                    <a:pt x="87" y="173"/>
                  </a:cubicBezTo>
                  <a:lnTo>
                    <a:pt x="112" y="178"/>
                  </a:lnTo>
                  <a:cubicBezTo>
                    <a:pt x="132" y="183"/>
                    <a:pt x="147" y="188"/>
                    <a:pt x="157" y="198"/>
                  </a:cubicBezTo>
                  <a:cubicBezTo>
                    <a:pt x="168" y="208"/>
                    <a:pt x="173" y="218"/>
                    <a:pt x="173" y="234"/>
                  </a:cubicBezTo>
                  <a:cubicBezTo>
                    <a:pt x="173" y="249"/>
                    <a:pt x="168" y="264"/>
                    <a:pt x="152" y="274"/>
                  </a:cubicBezTo>
                  <a:cubicBezTo>
                    <a:pt x="137" y="284"/>
                    <a:pt x="122" y="289"/>
                    <a:pt x="97" y="289"/>
                  </a:cubicBezTo>
                  <a:cubicBezTo>
                    <a:pt x="81" y="289"/>
                    <a:pt x="66" y="284"/>
                    <a:pt x="51" y="279"/>
                  </a:cubicBezTo>
                  <a:cubicBezTo>
                    <a:pt x="31" y="274"/>
                    <a:pt x="16" y="269"/>
                    <a:pt x="0" y="259"/>
                  </a:cubicBezTo>
                  <a:lnTo>
                    <a:pt x="0" y="299"/>
                  </a:lnTo>
                  <a:cubicBezTo>
                    <a:pt x="16" y="310"/>
                    <a:pt x="36" y="315"/>
                    <a:pt x="51" y="315"/>
                  </a:cubicBezTo>
                  <a:cubicBezTo>
                    <a:pt x="66" y="320"/>
                    <a:pt x="81" y="320"/>
                    <a:pt x="97" y="320"/>
                  </a:cubicBezTo>
                  <a:cubicBezTo>
                    <a:pt x="137" y="320"/>
                    <a:pt x="168" y="315"/>
                    <a:pt x="188" y="299"/>
                  </a:cubicBezTo>
                  <a:cubicBezTo>
                    <a:pt x="208" y="284"/>
                    <a:pt x="218" y="259"/>
                    <a:pt x="218" y="228"/>
                  </a:cubicBezTo>
                  <a:cubicBezTo>
                    <a:pt x="218" y="203"/>
                    <a:pt x="208" y="183"/>
                    <a:pt x="193" y="168"/>
                  </a:cubicBezTo>
                  <a:cubicBezTo>
                    <a:pt x="178" y="153"/>
                    <a:pt x="157" y="142"/>
                    <a:pt x="122" y="137"/>
                  </a:cubicBezTo>
                  <a:lnTo>
                    <a:pt x="102" y="132"/>
                  </a:lnTo>
                  <a:cubicBezTo>
                    <a:pt x="76" y="127"/>
                    <a:pt x="61" y="122"/>
                    <a:pt x="51" y="117"/>
                  </a:cubicBezTo>
                  <a:cubicBezTo>
                    <a:pt x="46" y="107"/>
                    <a:pt x="41" y="97"/>
                    <a:pt x="41" y="87"/>
                  </a:cubicBezTo>
                  <a:cubicBezTo>
                    <a:pt x="41" y="71"/>
                    <a:pt x="46" y="56"/>
                    <a:pt x="56" y="46"/>
                  </a:cubicBezTo>
                  <a:cubicBezTo>
                    <a:pt x="71" y="41"/>
                    <a:pt x="87" y="36"/>
                    <a:pt x="112" y="36"/>
                  </a:cubicBezTo>
                  <a:cubicBezTo>
                    <a:pt x="127" y="36"/>
                    <a:pt x="137" y="36"/>
                    <a:pt x="152" y="41"/>
                  </a:cubicBezTo>
                  <a:cubicBezTo>
                    <a:pt x="168" y="46"/>
                    <a:pt x="183" y="51"/>
                    <a:pt x="198" y="56"/>
                  </a:cubicBezTo>
                  <a:lnTo>
                    <a:pt x="198" y="16"/>
                  </a:lnTo>
                  <a:cubicBezTo>
                    <a:pt x="183" y="11"/>
                    <a:pt x="168" y="6"/>
                    <a:pt x="152" y="6"/>
                  </a:cubicBezTo>
                  <a:cubicBezTo>
                    <a:pt x="137" y="1"/>
                    <a:pt x="122" y="1"/>
                    <a:pt x="10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9" name="Google Shape;2889;p45"/>
            <p:cNvSpPr/>
            <p:nvPr/>
          </p:nvSpPr>
          <p:spPr>
            <a:xfrm>
              <a:off x="8055270" y="1577631"/>
              <a:ext cx="38010" cy="44464"/>
            </a:xfrm>
            <a:custGeom>
              <a:avLst/>
              <a:gdLst/>
              <a:ahLst/>
              <a:cxnLst/>
              <a:rect l="l" t="t" r="r" b="b"/>
              <a:pathLst>
                <a:path w="265" h="310" extrusionOk="0">
                  <a:moveTo>
                    <a:pt x="1" y="1"/>
                  </a:moveTo>
                  <a:lnTo>
                    <a:pt x="1" y="36"/>
                  </a:lnTo>
                  <a:lnTo>
                    <a:pt x="112" y="36"/>
                  </a:lnTo>
                  <a:lnTo>
                    <a:pt x="112" y="310"/>
                  </a:lnTo>
                  <a:lnTo>
                    <a:pt x="153" y="310"/>
                  </a:lnTo>
                  <a:lnTo>
                    <a:pt x="153" y="36"/>
                  </a:lnTo>
                  <a:lnTo>
                    <a:pt x="264" y="36"/>
                  </a:lnTo>
                  <a:lnTo>
                    <a:pt x="264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0" name="Google Shape;2890;p45"/>
            <p:cNvSpPr/>
            <p:nvPr/>
          </p:nvSpPr>
          <p:spPr>
            <a:xfrm>
              <a:off x="8087256" y="1576914"/>
              <a:ext cx="41595" cy="45898"/>
            </a:xfrm>
            <a:custGeom>
              <a:avLst/>
              <a:gdLst/>
              <a:ahLst/>
              <a:cxnLst/>
              <a:rect l="l" t="t" r="r" b="b"/>
              <a:pathLst>
                <a:path w="290" h="320" extrusionOk="0">
                  <a:moveTo>
                    <a:pt x="147" y="36"/>
                  </a:moveTo>
                  <a:cubicBezTo>
                    <a:pt x="178" y="36"/>
                    <a:pt x="198" y="46"/>
                    <a:pt x="218" y="66"/>
                  </a:cubicBezTo>
                  <a:cubicBezTo>
                    <a:pt x="234" y="92"/>
                    <a:pt x="244" y="122"/>
                    <a:pt x="244" y="163"/>
                  </a:cubicBezTo>
                  <a:cubicBezTo>
                    <a:pt x="244" y="198"/>
                    <a:pt x="234" y="228"/>
                    <a:pt x="218" y="254"/>
                  </a:cubicBezTo>
                  <a:cubicBezTo>
                    <a:pt x="198" y="274"/>
                    <a:pt x="178" y="289"/>
                    <a:pt x="147" y="289"/>
                  </a:cubicBezTo>
                  <a:cubicBezTo>
                    <a:pt x="117" y="289"/>
                    <a:pt x="92" y="274"/>
                    <a:pt x="72" y="254"/>
                  </a:cubicBezTo>
                  <a:cubicBezTo>
                    <a:pt x="56" y="228"/>
                    <a:pt x="46" y="198"/>
                    <a:pt x="46" y="163"/>
                  </a:cubicBezTo>
                  <a:cubicBezTo>
                    <a:pt x="46" y="122"/>
                    <a:pt x="56" y="92"/>
                    <a:pt x="72" y="66"/>
                  </a:cubicBezTo>
                  <a:cubicBezTo>
                    <a:pt x="92" y="46"/>
                    <a:pt x="117" y="36"/>
                    <a:pt x="147" y="36"/>
                  </a:cubicBezTo>
                  <a:close/>
                  <a:moveTo>
                    <a:pt x="147" y="1"/>
                  </a:moveTo>
                  <a:cubicBezTo>
                    <a:pt x="102" y="1"/>
                    <a:pt x="66" y="16"/>
                    <a:pt x="41" y="46"/>
                  </a:cubicBezTo>
                  <a:cubicBezTo>
                    <a:pt x="16" y="71"/>
                    <a:pt x="1" y="112"/>
                    <a:pt x="1" y="163"/>
                  </a:cubicBezTo>
                  <a:cubicBezTo>
                    <a:pt x="1" y="208"/>
                    <a:pt x="16" y="249"/>
                    <a:pt x="41" y="279"/>
                  </a:cubicBezTo>
                  <a:cubicBezTo>
                    <a:pt x="66" y="304"/>
                    <a:pt x="102" y="320"/>
                    <a:pt x="147" y="320"/>
                  </a:cubicBezTo>
                  <a:cubicBezTo>
                    <a:pt x="188" y="320"/>
                    <a:pt x="223" y="304"/>
                    <a:pt x="249" y="279"/>
                  </a:cubicBezTo>
                  <a:cubicBezTo>
                    <a:pt x="274" y="249"/>
                    <a:pt x="289" y="208"/>
                    <a:pt x="289" y="163"/>
                  </a:cubicBezTo>
                  <a:cubicBezTo>
                    <a:pt x="289" y="112"/>
                    <a:pt x="274" y="71"/>
                    <a:pt x="249" y="46"/>
                  </a:cubicBezTo>
                  <a:cubicBezTo>
                    <a:pt x="223" y="16"/>
                    <a:pt x="188" y="1"/>
                    <a:pt x="14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1" name="Google Shape;2891;p45"/>
            <p:cNvSpPr/>
            <p:nvPr/>
          </p:nvSpPr>
          <p:spPr>
            <a:xfrm>
              <a:off x="8131577" y="1577631"/>
              <a:ext cx="34998" cy="44464"/>
            </a:xfrm>
            <a:custGeom>
              <a:avLst/>
              <a:gdLst/>
              <a:ahLst/>
              <a:cxnLst/>
              <a:rect l="l" t="t" r="r" b="b"/>
              <a:pathLst>
                <a:path w="244" h="310" extrusionOk="0">
                  <a:moveTo>
                    <a:pt x="97" y="36"/>
                  </a:moveTo>
                  <a:cubicBezTo>
                    <a:pt x="117" y="36"/>
                    <a:pt x="132" y="41"/>
                    <a:pt x="142" y="51"/>
                  </a:cubicBezTo>
                  <a:cubicBezTo>
                    <a:pt x="153" y="56"/>
                    <a:pt x="158" y="72"/>
                    <a:pt x="158" y="92"/>
                  </a:cubicBezTo>
                  <a:cubicBezTo>
                    <a:pt x="158" y="107"/>
                    <a:pt x="153" y="122"/>
                    <a:pt x="142" y="132"/>
                  </a:cubicBezTo>
                  <a:cubicBezTo>
                    <a:pt x="132" y="142"/>
                    <a:pt x="117" y="148"/>
                    <a:pt x="97" y="148"/>
                  </a:cubicBezTo>
                  <a:lnTo>
                    <a:pt x="46" y="148"/>
                  </a:lnTo>
                  <a:lnTo>
                    <a:pt x="46" y="36"/>
                  </a:lnTo>
                  <a:close/>
                  <a:moveTo>
                    <a:pt x="1" y="1"/>
                  </a:moveTo>
                  <a:lnTo>
                    <a:pt x="1" y="310"/>
                  </a:lnTo>
                  <a:lnTo>
                    <a:pt x="46" y="310"/>
                  </a:lnTo>
                  <a:lnTo>
                    <a:pt x="46" y="178"/>
                  </a:lnTo>
                  <a:lnTo>
                    <a:pt x="92" y="178"/>
                  </a:lnTo>
                  <a:cubicBezTo>
                    <a:pt x="107" y="178"/>
                    <a:pt x="122" y="183"/>
                    <a:pt x="127" y="188"/>
                  </a:cubicBezTo>
                  <a:cubicBezTo>
                    <a:pt x="137" y="198"/>
                    <a:pt x="147" y="208"/>
                    <a:pt x="158" y="229"/>
                  </a:cubicBezTo>
                  <a:lnTo>
                    <a:pt x="198" y="310"/>
                  </a:lnTo>
                  <a:lnTo>
                    <a:pt x="244" y="310"/>
                  </a:lnTo>
                  <a:lnTo>
                    <a:pt x="203" y="223"/>
                  </a:lnTo>
                  <a:cubicBezTo>
                    <a:pt x="193" y="208"/>
                    <a:pt x="183" y="193"/>
                    <a:pt x="178" y="183"/>
                  </a:cubicBezTo>
                  <a:cubicBezTo>
                    <a:pt x="168" y="173"/>
                    <a:pt x="158" y="168"/>
                    <a:pt x="147" y="163"/>
                  </a:cubicBezTo>
                  <a:cubicBezTo>
                    <a:pt x="168" y="163"/>
                    <a:pt x="178" y="153"/>
                    <a:pt x="188" y="137"/>
                  </a:cubicBezTo>
                  <a:cubicBezTo>
                    <a:pt x="198" y="127"/>
                    <a:pt x="203" y="107"/>
                    <a:pt x="203" y="92"/>
                  </a:cubicBezTo>
                  <a:cubicBezTo>
                    <a:pt x="203" y="61"/>
                    <a:pt x="193" y="36"/>
                    <a:pt x="178" y="21"/>
                  </a:cubicBezTo>
                  <a:cubicBezTo>
                    <a:pt x="158" y="11"/>
                    <a:pt x="132" y="1"/>
                    <a:pt x="9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2" name="Google Shape;2892;p45"/>
            <p:cNvSpPr/>
            <p:nvPr/>
          </p:nvSpPr>
          <p:spPr>
            <a:xfrm>
              <a:off x="8164280" y="1577631"/>
              <a:ext cx="6741" cy="44464"/>
            </a:xfrm>
            <a:custGeom>
              <a:avLst/>
              <a:gdLst/>
              <a:ahLst/>
              <a:cxnLst/>
              <a:rect l="l" t="t" r="r" b="b"/>
              <a:pathLst>
                <a:path w="47" h="310" extrusionOk="0">
                  <a:moveTo>
                    <a:pt x="1" y="1"/>
                  </a:moveTo>
                  <a:lnTo>
                    <a:pt x="1" y="310"/>
                  </a:lnTo>
                  <a:lnTo>
                    <a:pt x="46" y="310"/>
                  </a:lnTo>
                  <a:lnTo>
                    <a:pt x="46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3" name="Google Shape;2893;p45"/>
            <p:cNvSpPr/>
            <p:nvPr/>
          </p:nvSpPr>
          <p:spPr>
            <a:xfrm>
              <a:off x="8178767" y="1577631"/>
              <a:ext cx="29260" cy="44464"/>
            </a:xfrm>
            <a:custGeom>
              <a:avLst/>
              <a:gdLst/>
              <a:ahLst/>
              <a:cxnLst/>
              <a:rect l="l" t="t" r="r" b="b"/>
              <a:pathLst>
                <a:path w="204" h="310" extrusionOk="0">
                  <a:moveTo>
                    <a:pt x="1" y="1"/>
                  </a:moveTo>
                  <a:lnTo>
                    <a:pt x="1" y="310"/>
                  </a:lnTo>
                  <a:lnTo>
                    <a:pt x="203" y="310"/>
                  </a:lnTo>
                  <a:lnTo>
                    <a:pt x="203" y="274"/>
                  </a:lnTo>
                  <a:lnTo>
                    <a:pt x="46" y="274"/>
                  </a:lnTo>
                  <a:lnTo>
                    <a:pt x="46" y="163"/>
                  </a:lnTo>
                  <a:lnTo>
                    <a:pt x="193" y="163"/>
                  </a:lnTo>
                  <a:lnTo>
                    <a:pt x="193" y="127"/>
                  </a:lnTo>
                  <a:lnTo>
                    <a:pt x="46" y="127"/>
                  </a:lnTo>
                  <a:lnTo>
                    <a:pt x="46" y="36"/>
                  </a:lnTo>
                  <a:lnTo>
                    <a:pt x="198" y="36"/>
                  </a:lnTo>
                  <a:lnTo>
                    <a:pt x="198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4" name="Google Shape;2894;p45"/>
            <p:cNvSpPr/>
            <p:nvPr/>
          </p:nvSpPr>
          <p:spPr>
            <a:xfrm>
              <a:off x="8207167" y="1576914"/>
              <a:ext cx="31412" cy="45898"/>
            </a:xfrm>
            <a:custGeom>
              <a:avLst/>
              <a:gdLst/>
              <a:ahLst/>
              <a:cxnLst/>
              <a:rect l="l" t="t" r="r" b="b"/>
              <a:pathLst>
                <a:path w="219" h="320" extrusionOk="0">
                  <a:moveTo>
                    <a:pt x="107" y="1"/>
                  </a:moveTo>
                  <a:cubicBezTo>
                    <a:pt x="76" y="1"/>
                    <a:pt x="46" y="11"/>
                    <a:pt x="31" y="26"/>
                  </a:cubicBezTo>
                  <a:cubicBezTo>
                    <a:pt x="11" y="41"/>
                    <a:pt x="0" y="61"/>
                    <a:pt x="0" y="87"/>
                  </a:cubicBezTo>
                  <a:cubicBezTo>
                    <a:pt x="0" y="112"/>
                    <a:pt x="5" y="132"/>
                    <a:pt x="21" y="142"/>
                  </a:cubicBezTo>
                  <a:cubicBezTo>
                    <a:pt x="36" y="158"/>
                    <a:pt x="56" y="168"/>
                    <a:pt x="87" y="173"/>
                  </a:cubicBezTo>
                  <a:lnTo>
                    <a:pt x="112" y="178"/>
                  </a:lnTo>
                  <a:cubicBezTo>
                    <a:pt x="137" y="183"/>
                    <a:pt x="152" y="188"/>
                    <a:pt x="157" y="198"/>
                  </a:cubicBezTo>
                  <a:cubicBezTo>
                    <a:pt x="168" y="208"/>
                    <a:pt x="173" y="218"/>
                    <a:pt x="173" y="234"/>
                  </a:cubicBezTo>
                  <a:cubicBezTo>
                    <a:pt x="173" y="249"/>
                    <a:pt x="168" y="264"/>
                    <a:pt x="152" y="274"/>
                  </a:cubicBezTo>
                  <a:cubicBezTo>
                    <a:pt x="142" y="284"/>
                    <a:pt x="122" y="289"/>
                    <a:pt x="102" y="289"/>
                  </a:cubicBezTo>
                  <a:cubicBezTo>
                    <a:pt x="81" y="289"/>
                    <a:pt x="66" y="284"/>
                    <a:pt x="51" y="279"/>
                  </a:cubicBezTo>
                  <a:cubicBezTo>
                    <a:pt x="36" y="274"/>
                    <a:pt x="21" y="269"/>
                    <a:pt x="0" y="259"/>
                  </a:cubicBezTo>
                  <a:lnTo>
                    <a:pt x="0" y="299"/>
                  </a:lnTo>
                  <a:cubicBezTo>
                    <a:pt x="21" y="310"/>
                    <a:pt x="36" y="315"/>
                    <a:pt x="51" y="315"/>
                  </a:cubicBezTo>
                  <a:cubicBezTo>
                    <a:pt x="71" y="320"/>
                    <a:pt x="87" y="320"/>
                    <a:pt x="102" y="320"/>
                  </a:cubicBezTo>
                  <a:cubicBezTo>
                    <a:pt x="137" y="320"/>
                    <a:pt x="168" y="315"/>
                    <a:pt x="188" y="299"/>
                  </a:cubicBezTo>
                  <a:cubicBezTo>
                    <a:pt x="208" y="284"/>
                    <a:pt x="218" y="259"/>
                    <a:pt x="218" y="228"/>
                  </a:cubicBezTo>
                  <a:cubicBezTo>
                    <a:pt x="218" y="203"/>
                    <a:pt x="208" y="183"/>
                    <a:pt x="193" y="168"/>
                  </a:cubicBezTo>
                  <a:cubicBezTo>
                    <a:pt x="183" y="153"/>
                    <a:pt x="157" y="142"/>
                    <a:pt x="127" y="137"/>
                  </a:cubicBezTo>
                  <a:lnTo>
                    <a:pt x="102" y="132"/>
                  </a:lnTo>
                  <a:cubicBezTo>
                    <a:pt x="76" y="127"/>
                    <a:pt x="61" y="122"/>
                    <a:pt x="56" y="117"/>
                  </a:cubicBezTo>
                  <a:cubicBezTo>
                    <a:pt x="46" y="107"/>
                    <a:pt x="41" y="97"/>
                    <a:pt x="41" y="87"/>
                  </a:cubicBezTo>
                  <a:cubicBezTo>
                    <a:pt x="41" y="71"/>
                    <a:pt x="46" y="56"/>
                    <a:pt x="61" y="46"/>
                  </a:cubicBezTo>
                  <a:cubicBezTo>
                    <a:pt x="71" y="41"/>
                    <a:pt x="92" y="36"/>
                    <a:pt x="112" y="36"/>
                  </a:cubicBezTo>
                  <a:cubicBezTo>
                    <a:pt x="127" y="36"/>
                    <a:pt x="142" y="36"/>
                    <a:pt x="152" y="41"/>
                  </a:cubicBezTo>
                  <a:cubicBezTo>
                    <a:pt x="168" y="46"/>
                    <a:pt x="183" y="51"/>
                    <a:pt x="198" y="56"/>
                  </a:cubicBezTo>
                  <a:lnTo>
                    <a:pt x="198" y="16"/>
                  </a:lnTo>
                  <a:cubicBezTo>
                    <a:pt x="183" y="11"/>
                    <a:pt x="168" y="6"/>
                    <a:pt x="152" y="6"/>
                  </a:cubicBezTo>
                  <a:cubicBezTo>
                    <a:pt x="137" y="1"/>
                    <a:pt x="122" y="1"/>
                    <a:pt x="107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5" name="Google Shape;2895;p45"/>
            <p:cNvSpPr/>
            <p:nvPr/>
          </p:nvSpPr>
          <p:spPr>
            <a:xfrm>
              <a:off x="7771986" y="1435918"/>
              <a:ext cx="76450" cy="84482"/>
            </a:xfrm>
            <a:custGeom>
              <a:avLst/>
              <a:gdLst/>
              <a:ahLst/>
              <a:cxnLst/>
              <a:rect l="l" t="t" r="r" b="b"/>
              <a:pathLst>
                <a:path w="533" h="589" extrusionOk="0">
                  <a:moveTo>
                    <a:pt x="218" y="107"/>
                  </a:moveTo>
                  <a:cubicBezTo>
                    <a:pt x="248" y="107"/>
                    <a:pt x="269" y="112"/>
                    <a:pt x="284" y="127"/>
                  </a:cubicBezTo>
                  <a:cubicBezTo>
                    <a:pt x="299" y="138"/>
                    <a:pt x="304" y="158"/>
                    <a:pt x="304" y="183"/>
                  </a:cubicBezTo>
                  <a:cubicBezTo>
                    <a:pt x="304" y="214"/>
                    <a:pt x="299" y="229"/>
                    <a:pt x="284" y="244"/>
                  </a:cubicBezTo>
                  <a:cubicBezTo>
                    <a:pt x="269" y="254"/>
                    <a:pt x="248" y="259"/>
                    <a:pt x="218" y="259"/>
                  </a:cubicBezTo>
                  <a:lnTo>
                    <a:pt x="152" y="259"/>
                  </a:lnTo>
                  <a:lnTo>
                    <a:pt x="152" y="107"/>
                  </a:lnTo>
                  <a:close/>
                  <a:moveTo>
                    <a:pt x="0" y="1"/>
                  </a:moveTo>
                  <a:lnTo>
                    <a:pt x="0" y="588"/>
                  </a:lnTo>
                  <a:lnTo>
                    <a:pt x="152" y="588"/>
                  </a:lnTo>
                  <a:lnTo>
                    <a:pt x="152" y="366"/>
                  </a:lnTo>
                  <a:lnTo>
                    <a:pt x="198" y="366"/>
                  </a:lnTo>
                  <a:cubicBezTo>
                    <a:pt x="218" y="366"/>
                    <a:pt x="238" y="371"/>
                    <a:pt x="253" y="381"/>
                  </a:cubicBezTo>
                  <a:cubicBezTo>
                    <a:pt x="269" y="391"/>
                    <a:pt x="284" y="411"/>
                    <a:pt x="299" y="442"/>
                  </a:cubicBezTo>
                  <a:lnTo>
                    <a:pt x="370" y="588"/>
                  </a:lnTo>
                  <a:lnTo>
                    <a:pt x="532" y="588"/>
                  </a:lnTo>
                  <a:lnTo>
                    <a:pt x="451" y="421"/>
                  </a:lnTo>
                  <a:cubicBezTo>
                    <a:pt x="431" y="386"/>
                    <a:pt x="416" y="360"/>
                    <a:pt x="400" y="345"/>
                  </a:cubicBezTo>
                  <a:cubicBezTo>
                    <a:pt x="385" y="330"/>
                    <a:pt x="365" y="320"/>
                    <a:pt x="345" y="315"/>
                  </a:cubicBezTo>
                  <a:cubicBezTo>
                    <a:pt x="380" y="300"/>
                    <a:pt x="410" y="284"/>
                    <a:pt x="431" y="259"/>
                  </a:cubicBezTo>
                  <a:cubicBezTo>
                    <a:pt x="446" y="234"/>
                    <a:pt x="456" y="198"/>
                    <a:pt x="456" y="163"/>
                  </a:cubicBezTo>
                  <a:cubicBezTo>
                    <a:pt x="456" y="107"/>
                    <a:pt x="441" y="62"/>
                    <a:pt x="405" y="36"/>
                  </a:cubicBezTo>
                  <a:cubicBezTo>
                    <a:pt x="365" y="11"/>
                    <a:pt x="309" y="1"/>
                    <a:pt x="23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896" name="Google Shape;2896;p45"/>
          <p:cNvSpPr/>
          <p:nvPr/>
        </p:nvSpPr>
        <p:spPr>
          <a:xfrm flipH="1">
            <a:off x="4873851" y="3548367"/>
            <a:ext cx="570400" cy="570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3</a:t>
            </a:r>
            <a:endParaRPr sz="2400" kern="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65" name="Google Shape;2765;p45"/>
          <p:cNvSpPr/>
          <p:nvPr/>
        </p:nvSpPr>
        <p:spPr>
          <a:xfrm flipH="1">
            <a:off x="7954517" y="2038267"/>
            <a:ext cx="570400" cy="570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2</a:t>
            </a:r>
            <a:endParaRPr sz="2400" kern="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68" name="Google Shape;2768;p45"/>
          <p:cNvSpPr/>
          <p:nvPr/>
        </p:nvSpPr>
        <p:spPr>
          <a:xfrm flipH="1">
            <a:off x="3457017" y="2158533"/>
            <a:ext cx="570400" cy="570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1</a:t>
            </a:r>
            <a:endParaRPr sz="2400" kern="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97" name="Google Shape;2897;p45"/>
          <p:cNvSpPr/>
          <p:nvPr/>
        </p:nvSpPr>
        <p:spPr>
          <a:xfrm flipH="1">
            <a:off x="8305533" y="5052267"/>
            <a:ext cx="3276800" cy="12216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64" name="Google Shape;2764;p45"/>
          <p:cNvSpPr txBox="1"/>
          <p:nvPr/>
        </p:nvSpPr>
        <p:spPr>
          <a:xfrm flipH="1">
            <a:off x="8564707" y="5592159"/>
            <a:ext cx="2758453" cy="4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  <a:buSzPts val="1100"/>
            </a:pPr>
            <a:r>
              <a:rPr lang="fr-BE" sz="2400" b="1" kern="0" dirty="0" err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Avoid</a:t>
            </a:r>
            <a:r>
              <a:rPr lang="fr-BE" sz="2400" b="1" kern="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: </a:t>
            </a:r>
            <a:r>
              <a:rPr lang="fr-BE" sz="2400" b="1" kern="0" dirty="0" err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controversy</a:t>
            </a:r>
            <a:r>
              <a:rPr lang="fr-BE" sz="2400" b="1" kern="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or </a:t>
            </a:r>
            <a:r>
              <a:rPr lang="fr-BE" sz="2400" b="1" kern="0" dirty="0" err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lawsuit</a:t>
            </a:r>
            <a:endParaRPr lang="fr-BE" sz="2400" b="1" kern="0" dirty="0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algn="ctr" defTabSz="1219170">
              <a:buClr>
                <a:srgbClr val="000000"/>
              </a:buClr>
              <a:buSzPts val="1100"/>
            </a:pPr>
            <a:endParaRPr sz="2400" b="1" kern="0" dirty="0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cxnSp>
        <p:nvCxnSpPr>
          <p:cNvPr id="2900" name="Google Shape;2900;p45"/>
          <p:cNvCxnSpPr>
            <a:stCxn id="2901" idx="0"/>
            <a:endCxn id="2896" idx="4"/>
          </p:cNvCxnSpPr>
          <p:nvPr/>
        </p:nvCxnSpPr>
        <p:spPr>
          <a:xfrm rot="16200000" flipV="1">
            <a:off x="4898969" y="4378849"/>
            <a:ext cx="1473392" cy="953228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02" name="Google Shape;2902;p45"/>
          <p:cNvSpPr/>
          <p:nvPr/>
        </p:nvSpPr>
        <p:spPr>
          <a:xfrm flipH="1">
            <a:off x="4457600" y="5052267"/>
            <a:ext cx="3276800" cy="12216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01" name="Google Shape;2901;p45"/>
          <p:cNvSpPr txBox="1"/>
          <p:nvPr/>
        </p:nvSpPr>
        <p:spPr>
          <a:xfrm flipH="1">
            <a:off x="4733054" y="5592159"/>
            <a:ext cx="2758452" cy="4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  <a:buSzPts val="1100"/>
            </a:pPr>
            <a:r>
              <a:rPr lang="fr-BE" sz="2400" b="1" kern="0" dirty="0" err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Consequence</a:t>
            </a:r>
            <a:r>
              <a:rPr lang="fr-BE" sz="2400" b="1" kern="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: </a:t>
            </a:r>
            <a:r>
              <a:rPr lang="fr-BE" sz="2400" b="1" kern="0" dirty="0" err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tendency</a:t>
            </a:r>
            <a:r>
              <a:rPr lang="fr-BE" sz="2400" b="1" kern="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to </a:t>
            </a:r>
            <a:r>
              <a:rPr lang="fr-BE" sz="2400" b="1" kern="0" dirty="0" err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censor</a:t>
            </a:r>
            <a:r>
              <a:rPr lang="fr-BE" sz="2400" b="1" kern="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</a:t>
            </a:r>
          </a:p>
          <a:p>
            <a:pPr algn="ctr" defTabSz="1219170">
              <a:buClr>
                <a:srgbClr val="000000"/>
              </a:buClr>
              <a:buSzPts val="1100"/>
            </a:pPr>
            <a:endParaRPr sz="2400" b="1" kern="0" dirty="0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25281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7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fr-FR" dirty="0" err="1"/>
              <a:t>What</a:t>
            </a:r>
            <a:r>
              <a:rPr lang="fr-FR" dirty="0"/>
              <a:t> to </a:t>
            </a:r>
            <a:r>
              <a:rPr lang="fr-FR" dirty="0" err="1"/>
              <a:t>remember</a:t>
            </a:r>
            <a:r>
              <a:rPr lang="fr-FR" dirty="0"/>
              <a:t>? </a:t>
            </a:r>
            <a:endParaRPr dirty="0"/>
          </a:p>
        </p:txBody>
      </p:sp>
      <p:grpSp>
        <p:nvGrpSpPr>
          <p:cNvPr id="416" name="Google Shape;416;p17"/>
          <p:cNvGrpSpPr/>
          <p:nvPr/>
        </p:nvGrpSpPr>
        <p:grpSpPr>
          <a:xfrm>
            <a:off x="1601952" y="1788398"/>
            <a:ext cx="2301648" cy="4912423"/>
            <a:chOff x="459135" y="1458463"/>
            <a:chExt cx="1726236" cy="3684317"/>
          </a:xfrm>
        </p:grpSpPr>
        <p:grpSp>
          <p:nvGrpSpPr>
            <p:cNvPr id="417" name="Google Shape;417;p17"/>
            <p:cNvGrpSpPr/>
            <p:nvPr/>
          </p:nvGrpSpPr>
          <p:grpSpPr>
            <a:xfrm>
              <a:off x="459135" y="4092012"/>
              <a:ext cx="1726236" cy="1050768"/>
              <a:chOff x="988398" y="4168212"/>
              <a:chExt cx="1726236" cy="1050768"/>
            </a:xfrm>
          </p:grpSpPr>
          <p:sp>
            <p:nvSpPr>
              <p:cNvPr id="418" name="Google Shape;418;p17"/>
              <p:cNvSpPr txBox="1"/>
              <p:nvPr/>
            </p:nvSpPr>
            <p:spPr>
              <a:xfrm>
                <a:off x="988398" y="4168212"/>
                <a:ext cx="16905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en" sz="2133" b="1" kern="0" dirty="0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Offline vs. Online</a:t>
                </a:r>
                <a:endParaRPr sz="2133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419" name="Google Shape;419;p17"/>
              <p:cNvSpPr txBox="1"/>
              <p:nvPr/>
            </p:nvSpPr>
            <p:spPr>
              <a:xfrm>
                <a:off x="1024134" y="4492680"/>
                <a:ext cx="16905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fr-BE" sz="1467" kern="0" dirty="0" err="1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Disinformation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467" kern="0" dirty="0" err="1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is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467" kern="0" dirty="0" err="1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hardly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467" kern="0" dirty="0" err="1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limited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 to the online world </a:t>
                </a:r>
                <a:endParaRPr sz="1467" kern="0" dirty="0">
                  <a:solidFill>
                    <a:srgbClr val="000000"/>
                  </a:solidFill>
                  <a:latin typeface="Fira Sans" panose="020B0503050000020004" pitchFamily="34" charset="0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420" name="Google Shape;420;p17"/>
            <p:cNvSpPr/>
            <p:nvPr/>
          </p:nvSpPr>
          <p:spPr>
            <a:xfrm>
              <a:off x="459135" y="1458463"/>
              <a:ext cx="1690500" cy="446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r>
                <a:rPr lang="en" sz="3200" b="1" ker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1</a:t>
              </a:r>
              <a:endParaRPr sz="32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445" name="Google Shape;445;p17"/>
          <p:cNvGrpSpPr/>
          <p:nvPr/>
        </p:nvGrpSpPr>
        <p:grpSpPr>
          <a:xfrm>
            <a:off x="4795829" y="1764735"/>
            <a:ext cx="2310316" cy="4902992"/>
            <a:chOff x="2292726" y="1458463"/>
            <a:chExt cx="1732737" cy="3677244"/>
          </a:xfrm>
        </p:grpSpPr>
        <p:grpSp>
          <p:nvGrpSpPr>
            <p:cNvPr id="446" name="Google Shape;446;p17"/>
            <p:cNvGrpSpPr/>
            <p:nvPr/>
          </p:nvGrpSpPr>
          <p:grpSpPr>
            <a:xfrm>
              <a:off x="2292726" y="4118696"/>
              <a:ext cx="1732737" cy="1017011"/>
              <a:chOff x="973249" y="4194896"/>
              <a:chExt cx="1732737" cy="1017011"/>
            </a:xfrm>
          </p:grpSpPr>
          <p:sp>
            <p:nvSpPr>
              <p:cNvPr id="447" name="Google Shape;447;p17"/>
              <p:cNvSpPr txBox="1"/>
              <p:nvPr/>
            </p:nvSpPr>
            <p:spPr>
              <a:xfrm>
                <a:off x="973249" y="4194896"/>
                <a:ext cx="16905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en" sz="2133" b="1" kern="0" dirty="0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No banning </a:t>
                </a:r>
                <a:endParaRPr sz="2400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448" name="Google Shape;448;p17"/>
              <p:cNvSpPr txBox="1"/>
              <p:nvPr/>
            </p:nvSpPr>
            <p:spPr>
              <a:xfrm>
                <a:off x="1015486" y="4485607"/>
                <a:ext cx="16905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fr-BE" sz="1467" kern="0" dirty="0" err="1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Difficulty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 in </a:t>
                </a:r>
                <a:r>
                  <a:rPr lang="fr-BE" sz="1467" kern="0" dirty="0" err="1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identifying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467" kern="0" dirty="0" err="1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misleading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467" kern="0" dirty="0" err="1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material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  AND protection of </a:t>
                </a:r>
                <a:r>
                  <a:rPr lang="fr-BE" sz="1467" kern="0" dirty="0" err="1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freedom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" panose="020B0503050000020004" pitchFamily="34" charset="0"/>
                    <a:ea typeface="Roboto"/>
                    <a:cs typeface="Roboto"/>
                    <a:sym typeface="Roboto"/>
                  </a:rPr>
                  <a:t> of speech</a:t>
                </a:r>
                <a:endParaRPr sz="1467" kern="0" dirty="0">
                  <a:solidFill>
                    <a:srgbClr val="000000"/>
                  </a:solidFill>
                  <a:latin typeface="Fira Sans" panose="020B0503050000020004" pitchFamily="34" charset="0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449" name="Google Shape;449;p17"/>
            <p:cNvSpPr/>
            <p:nvPr/>
          </p:nvSpPr>
          <p:spPr>
            <a:xfrm>
              <a:off x="2298787" y="1458463"/>
              <a:ext cx="1690500" cy="446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r>
                <a:rPr lang="en" sz="3200" b="1" ker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</a:t>
              </a:r>
              <a:endParaRPr sz="32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451" name="Google Shape;451;p17"/>
          <p:cNvGrpSpPr/>
          <p:nvPr/>
        </p:nvGrpSpPr>
        <p:grpSpPr>
          <a:xfrm>
            <a:off x="8310414" y="1720103"/>
            <a:ext cx="2877657" cy="5227835"/>
            <a:chOff x="4138887" y="1458463"/>
            <a:chExt cx="2158243" cy="3920876"/>
          </a:xfrm>
        </p:grpSpPr>
        <p:grpSp>
          <p:nvGrpSpPr>
            <p:cNvPr id="452" name="Google Shape;452;p17"/>
            <p:cNvGrpSpPr/>
            <p:nvPr/>
          </p:nvGrpSpPr>
          <p:grpSpPr>
            <a:xfrm>
              <a:off x="4138887" y="4245359"/>
              <a:ext cx="2158243" cy="1133980"/>
              <a:chOff x="979311" y="4321559"/>
              <a:chExt cx="2158243" cy="1133980"/>
            </a:xfrm>
          </p:grpSpPr>
          <p:sp>
            <p:nvSpPr>
              <p:cNvPr id="453" name="Google Shape;453;p17"/>
              <p:cNvSpPr txBox="1"/>
              <p:nvPr/>
            </p:nvSpPr>
            <p:spPr>
              <a:xfrm>
                <a:off x="979311" y="4321559"/>
                <a:ext cx="2158243" cy="3950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fr-BE" sz="2133" b="1" kern="0" dirty="0" err="1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Anyone</a:t>
                </a:r>
                <a:r>
                  <a:rPr lang="fr-BE" sz="2133" b="1" kern="0" dirty="0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 can </a:t>
                </a:r>
                <a:r>
                  <a:rPr lang="fr-BE" sz="2133" b="1" kern="0" dirty="0" err="1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make</a:t>
                </a:r>
                <a:r>
                  <a:rPr lang="fr-BE" sz="2133" b="1" kern="0" dirty="0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 up a story and go viral</a:t>
                </a:r>
              </a:p>
            </p:txBody>
          </p:sp>
          <p:sp>
            <p:nvSpPr>
              <p:cNvPr id="454" name="Google Shape;454;p17"/>
              <p:cNvSpPr txBox="1"/>
              <p:nvPr/>
            </p:nvSpPr>
            <p:spPr>
              <a:xfrm>
                <a:off x="1244051" y="4729239"/>
                <a:ext cx="16911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fr-BE" sz="1467" kern="0" dirty="0" err="1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Disinformation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 </a:t>
                </a:r>
                <a:r>
                  <a:rPr lang="fr-BE" sz="1467" kern="0" dirty="0" err="1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is</a:t>
                </a:r>
                <a:r>
                  <a:rPr lang="fr-BE" sz="1467" kern="0" dirty="0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 </a:t>
                </a:r>
                <a:r>
                  <a:rPr lang="fr-BE" sz="1467" kern="0" dirty="0" err="1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amplified</a:t>
                </a:r>
                <a:endParaRPr lang="fr-BE" sz="1467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  <a:p>
                <a:pPr algn="ctr" defTabSz="1219170">
                  <a:buClr>
                    <a:srgbClr val="000000"/>
                  </a:buClr>
                </a:pPr>
                <a:endParaRPr sz="16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455" name="Google Shape;455;p17"/>
            <p:cNvSpPr/>
            <p:nvPr/>
          </p:nvSpPr>
          <p:spPr>
            <a:xfrm>
              <a:off x="4138887" y="1458463"/>
              <a:ext cx="1690500" cy="446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r>
                <a:rPr lang="en" sz="3200" b="1" ker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3</a:t>
              </a:r>
              <a:endParaRPr sz="32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2" name="Google Shape;663;p20">
            <a:extLst>
              <a:ext uri="{FF2B5EF4-FFF2-40B4-BE49-F238E27FC236}">
                <a16:creationId xmlns:a16="http://schemas.microsoft.com/office/drawing/2014/main" id="{3B8205C7-BB0C-E878-D915-3648D5632EA3}"/>
              </a:ext>
            </a:extLst>
          </p:cNvPr>
          <p:cNvGrpSpPr/>
          <p:nvPr/>
        </p:nvGrpSpPr>
        <p:grpSpPr>
          <a:xfrm>
            <a:off x="1472912" y="2530669"/>
            <a:ext cx="2512080" cy="2509689"/>
            <a:chOff x="2957763" y="1575862"/>
            <a:chExt cx="3228486" cy="3154536"/>
          </a:xfrm>
        </p:grpSpPr>
        <p:sp>
          <p:nvSpPr>
            <p:cNvPr id="3" name="Google Shape;664;p20">
              <a:extLst>
                <a:ext uri="{FF2B5EF4-FFF2-40B4-BE49-F238E27FC236}">
                  <a16:creationId xmlns:a16="http://schemas.microsoft.com/office/drawing/2014/main" id="{7F91BB4F-60A3-8AC9-6221-C2CECB2F6ADB}"/>
                </a:ext>
              </a:extLst>
            </p:cNvPr>
            <p:cNvSpPr/>
            <p:nvPr/>
          </p:nvSpPr>
          <p:spPr>
            <a:xfrm>
              <a:off x="2957763" y="1575862"/>
              <a:ext cx="3228486" cy="3137672"/>
            </a:xfrm>
            <a:custGeom>
              <a:avLst/>
              <a:gdLst/>
              <a:ahLst/>
              <a:cxnLst/>
              <a:rect l="l" t="t" r="r" b="b"/>
              <a:pathLst>
                <a:path w="35977" h="34965" extrusionOk="0">
                  <a:moveTo>
                    <a:pt x="8719" y="1"/>
                  </a:moveTo>
                  <a:cubicBezTo>
                    <a:pt x="8395" y="1"/>
                    <a:pt x="8071" y="25"/>
                    <a:pt x="7751" y="73"/>
                  </a:cubicBezTo>
                  <a:cubicBezTo>
                    <a:pt x="6034" y="331"/>
                    <a:pt x="4443" y="1289"/>
                    <a:pt x="3451" y="2661"/>
                  </a:cubicBezTo>
                  <a:cubicBezTo>
                    <a:pt x="2726" y="3664"/>
                    <a:pt x="2326" y="4865"/>
                    <a:pt x="2189" y="6081"/>
                  </a:cubicBezTo>
                  <a:cubicBezTo>
                    <a:pt x="1875" y="8958"/>
                    <a:pt x="3000" y="11774"/>
                    <a:pt x="3825" y="14555"/>
                  </a:cubicBezTo>
                  <a:cubicBezTo>
                    <a:pt x="4656" y="17336"/>
                    <a:pt x="5163" y="20472"/>
                    <a:pt x="3719" y="23015"/>
                  </a:cubicBezTo>
                  <a:cubicBezTo>
                    <a:pt x="2878" y="24499"/>
                    <a:pt x="1450" y="25629"/>
                    <a:pt x="715" y="27163"/>
                  </a:cubicBezTo>
                  <a:cubicBezTo>
                    <a:pt x="1" y="28648"/>
                    <a:pt x="31" y="30441"/>
                    <a:pt x="796" y="31900"/>
                  </a:cubicBezTo>
                  <a:cubicBezTo>
                    <a:pt x="1556" y="33364"/>
                    <a:pt x="3035" y="34463"/>
                    <a:pt x="4702" y="34807"/>
                  </a:cubicBezTo>
                  <a:lnTo>
                    <a:pt x="30369" y="34964"/>
                  </a:lnTo>
                  <a:cubicBezTo>
                    <a:pt x="32770" y="33642"/>
                    <a:pt x="34579" y="31368"/>
                    <a:pt x="35278" y="28795"/>
                  </a:cubicBezTo>
                  <a:cubicBezTo>
                    <a:pt x="35977" y="26226"/>
                    <a:pt x="35551" y="23395"/>
                    <a:pt x="34128" y="21115"/>
                  </a:cubicBezTo>
                  <a:cubicBezTo>
                    <a:pt x="33530" y="20158"/>
                    <a:pt x="32755" y="19281"/>
                    <a:pt x="32375" y="18223"/>
                  </a:cubicBezTo>
                  <a:cubicBezTo>
                    <a:pt x="31671" y="16267"/>
                    <a:pt x="32426" y="14150"/>
                    <a:pt x="32932" y="12144"/>
                  </a:cubicBezTo>
                  <a:cubicBezTo>
                    <a:pt x="33439" y="10133"/>
                    <a:pt x="33586" y="7727"/>
                    <a:pt x="32031" y="6298"/>
                  </a:cubicBezTo>
                  <a:cubicBezTo>
                    <a:pt x="31045" y="5392"/>
                    <a:pt x="29665" y="5144"/>
                    <a:pt x="28262" y="5144"/>
                  </a:cubicBezTo>
                  <a:cubicBezTo>
                    <a:pt x="27690" y="5144"/>
                    <a:pt x="27114" y="5185"/>
                    <a:pt x="26560" y="5240"/>
                  </a:cubicBezTo>
                  <a:cubicBezTo>
                    <a:pt x="24940" y="5400"/>
                    <a:pt x="23320" y="5613"/>
                    <a:pt x="21694" y="5613"/>
                  </a:cubicBezTo>
                  <a:cubicBezTo>
                    <a:pt x="21423" y="5613"/>
                    <a:pt x="21152" y="5607"/>
                    <a:pt x="20881" y="5594"/>
                  </a:cubicBezTo>
                  <a:cubicBezTo>
                    <a:pt x="18987" y="5508"/>
                    <a:pt x="17052" y="5037"/>
                    <a:pt x="15557" y="3913"/>
                  </a:cubicBezTo>
                  <a:cubicBezTo>
                    <a:pt x="14509" y="3122"/>
                    <a:pt x="13724" y="2048"/>
                    <a:pt x="12665" y="1273"/>
                  </a:cubicBezTo>
                  <a:cubicBezTo>
                    <a:pt x="11544" y="450"/>
                    <a:pt x="10129" y="1"/>
                    <a:pt x="87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" name="Google Shape;665;p20">
              <a:extLst>
                <a:ext uri="{FF2B5EF4-FFF2-40B4-BE49-F238E27FC236}">
                  <a16:creationId xmlns:a16="http://schemas.microsoft.com/office/drawing/2014/main" id="{417A6A63-F75B-17DB-DDF7-C5D133A668A4}"/>
                </a:ext>
              </a:extLst>
            </p:cNvPr>
            <p:cNvSpPr/>
            <p:nvPr/>
          </p:nvSpPr>
          <p:spPr>
            <a:xfrm>
              <a:off x="5267835" y="2782867"/>
              <a:ext cx="633345" cy="726377"/>
            </a:xfrm>
            <a:custGeom>
              <a:avLst/>
              <a:gdLst/>
              <a:ahLst/>
              <a:cxnLst/>
              <a:rect l="l" t="t" r="r" b="b"/>
              <a:pathLst>
                <a:path w="7863" h="9018" extrusionOk="0">
                  <a:moveTo>
                    <a:pt x="310" y="1"/>
                  </a:moveTo>
                  <a:cubicBezTo>
                    <a:pt x="137" y="1"/>
                    <a:pt x="1" y="142"/>
                    <a:pt x="1" y="315"/>
                  </a:cubicBezTo>
                  <a:lnTo>
                    <a:pt x="1" y="315"/>
                  </a:lnTo>
                  <a:lnTo>
                    <a:pt x="1" y="8708"/>
                  </a:lnTo>
                  <a:cubicBezTo>
                    <a:pt x="1" y="8881"/>
                    <a:pt x="137" y="9017"/>
                    <a:pt x="310" y="9017"/>
                  </a:cubicBezTo>
                  <a:lnTo>
                    <a:pt x="310" y="9017"/>
                  </a:lnTo>
                  <a:lnTo>
                    <a:pt x="7548" y="9017"/>
                  </a:lnTo>
                  <a:cubicBezTo>
                    <a:pt x="7721" y="9017"/>
                    <a:pt x="7863" y="8881"/>
                    <a:pt x="7863" y="8708"/>
                  </a:cubicBezTo>
                  <a:lnTo>
                    <a:pt x="7863" y="8708"/>
                  </a:lnTo>
                  <a:lnTo>
                    <a:pt x="7863" y="315"/>
                  </a:lnTo>
                  <a:cubicBezTo>
                    <a:pt x="7863" y="142"/>
                    <a:pt x="7721" y="1"/>
                    <a:pt x="7548" y="1"/>
                  </a:cubicBezTo>
                  <a:lnTo>
                    <a:pt x="75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" name="Google Shape;666;p20">
              <a:extLst>
                <a:ext uri="{FF2B5EF4-FFF2-40B4-BE49-F238E27FC236}">
                  <a16:creationId xmlns:a16="http://schemas.microsoft.com/office/drawing/2014/main" id="{0313C82D-DE92-9D8C-F376-179F1AE4CDED}"/>
                </a:ext>
              </a:extLst>
            </p:cNvPr>
            <p:cNvSpPr/>
            <p:nvPr/>
          </p:nvSpPr>
          <p:spPr>
            <a:xfrm>
              <a:off x="5606135" y="3442632"/>
              <a:ext cx="236729" cy="16834"/>
            </a:xfrm>
            <a:custGeom>
              <a:avLst/>
              <a:gdLst/>
              <a:ahLst/>
              <a:cxnLst/>
              <a:rect l="l" t="t" r="r" b="b"/>
              <a:pathLst>
                <a:path w="2939" h="209" extrusionOk="0">
                  <a:moveTo>
                    <a:pt x="0" y="1"/>
                  </a:moveTo>
                  <a:lnTo>
                    <a:pt x="0" y="208"/>
                  </a:lnTo>
                  <a:lnTo>
                    <a:pt x="2938" y="208"/>
                  </a:lnTo>
                  <a:lnTo>
                    <a:pt x="293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667;p20">
              <a:extLst>
                <a:ext uri="{FF2B5EF4-FFF2-40B4-BE49-F238E27FC236}">
                  <a16:creationId xmlns:a16="http://schemas.microsoft.com/office/drawing/2014/main" id="{DD8AA38E-6983-38CC-46E9-A21144967732}"/>
                </a:ext>
              </a:extLst>
            </p:cNvPr>
            <p:cNvSpPr/>
            <p:nvPr/>
          </p:nvSpPr>
          <p:spPr>
            <a:xfrm>
              <a:off x="5606135" y="3376099"/>
              <a:ext cx="236729" cy="16834"/>
            </a:xfrm>
            <a:custGeom>
              <a:avLst/>
              <a:gdLst/>
              <a:ahLst/>
              <a:cxnLst/>
              <a:rect l="l" t="t" r="r" b="b"/>
              <a:pathLst>
                <a:path w="2939" h="209" extrusionOk="0">
                  <a:moveTo>
                    <a:pt x="0" y="1"/>
                  </a:moveTo>
                  <a:lnTo>
                    <a:pt x="0" y="209"/>
                  </a:lnTo>
                  <a:lnTo>
                    <a:pt x="2938" y="209"/>
                  </a:lnTo>
                  <a:lnTo>
                    <a:pt x="293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" name="Google Shape;668;p20">
              <a:extLst>
                <a:ext uri="{FF2B5EF4-FFF2-40B4-BE49-F238E27FC236}">
                  <a16:creationId xmlns:a16="http://schemas.microsoft.com/office/drawing/2014/main" id="{BBB19431-5AE4-BBBD-2BBB-4324703C51EB}"/>
                </a:ext>
              </a:extLst>
            </p:cNvPr>
            <p:cNvSpPr/>
            <p:nvPr/>
          </p:nvSpPr>
          <p:spPr>
            <a:xfrm>
              <a:off x="5606135" y="3309245"/>
              <a:ext cx="236729" cy="16754"/>
            </a:xfrm>
            <a:custGeom>
              <a:avLst/>
              <a:gdLst/>
              <a:ahLst/>
              <a:cxnLst/>
              <a:rect l="l" t="t" r="r" b="b"/>
              <a:pathLst>
                <a:path w="2939" h="208" extrusionOk="0">
                  <a:moveTo>
                    <a:pt x="0" y="0"/>
                  </a:moveTo>
                  <a:lnTo>
                    <a:pt x="0" y="208"/>
                  </a:lnTo>
                  <a:lnTo>
                    <a:pt x="2938" y="208"/>
                  </a:lnTo>
                  <a:lnTo>
                    <a:pt x="293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" name="Google Shape;669;p20">
              <a:extLst>
                <a:ext uri="{FF2B5EF4-FFF2-40B4-BE49-F238E27FC236}">
                  <a16:creationId xmlns:a16="http://schemas.microsoft.com/office/drawing/2014/main" id="{4447724A-D860-9D64-5490-862749583A3F}"/>
                </a:ext>
              </a:extLst>
            </p:cNvPr>
            <p:cNvSpPr/>
            <p:nvPr/>
          </p:nvSpPr>
          <p:spPr>
            <a:xfrm>
              <a:off x="5606135" y="3242713"/>
              <a:ext cx="236729" cy="16834"/>
            </a:xfrm>
            <a:custGeom>
              <a:avLst/>
              <a:gdLst/>
              <a:ahLst/>
              <a:cxnLst/>
              <a:rect l="l" t="t" r="r" b="b"/>
              <a:pathLst>
                <a:path w="2939" h="209" extrusionOk="0">
                  <a:moveTo>
                    <a:pt x="0" y="0"/>
                  </a:moveTo>
                  <a:lnTo>
                    <a:pt x="0" y="208"/>
                  </a:lnTo>
                  <a:lnTo>
                    <a:pt x="2938" y="208"/>
                  </a:lnTo>
                  <a:lnTo>
                    <a:pt x="293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" name="Google Shape;670;p20">
              <a:extLst>
                <a:ext uri="{FF2B5EF4-FFF2-40B4-BE49-F238E27FC236}">
                  <a16:creationId xmlns:a16="http://schemas.microsoft.com/office/drawing/2014/main" id="{9FEEBE27-1230-0192-5D8E-09C9C5B38C8B}"/>
                </a:ext>
              </a:extLst>
            </p:cNvPr>
            <p:cNvSpPr/>
            <p:nvPr/>
          </p:nvSpPr>
          <p:spPr>
            <a:xfrm>
              <a:off x="5606135" y="3176180"/>
              <a:ext cx="236729" cy="16834"/>
            </a:xfrm>
            <a:custGeom>
              <a:avLst/>
              <a:gdLst/>
              <a:ahLst/>
              <a:cxnLst/>
              <a:rect l="l" t="t" r="r" b="b"/>
              <a:pathLst>
                <a:path w="2939" h="209" extrusionOk="0">
                  <a:moveTo>
                    <a:pt x="0" y="1"/>
                  </a:moveTo>
                  <a:lnTo>
                    <a:pt x="0" y="208"/>
                  </a:lnTo>
                  <a:lnTo>
                    <a:pt x="2938" y="208"/>
                  </a:lnTo>
                  <a:lnTo>
                    <a:pt x="293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" name="Google Shape;671;p20">
              <a:extLst>
                <a:ext uri="{FF2B5EF4-FFF2-40B4-BE49-F238E27FC236}">
                  <a16:creationId xmlns:a16="http://schemas.microsoft.com/office/drawing/2014/main" id="{29266CD7-CEA8-B667-A405-952AF92F009E}"/>
                </a:ext>
              </a:extLst>
            </p:cNvPr>
            <p:cNvSpPr/>
            <p:nvPr/>
          </p:nvSpPr>
          <p:spPr>
            <a:xfrm>
              <a:off x="5326232" y="3109326"/>
              <a:ext cx="516632" cy="16754"/>
            </a:xfrm>
            <a:custGeom>
              <a:avLst/>
              <a:gdLst/>
              <a:ahLst/>
              <a:cxnLst/>
              <a:rect l="l" t="t" r="r" b="b"/>
              <a:pathLst>
                <a:path w="6414" h="208" extrusionOk="0">
                  <a:moveTo>
                    <a:pt x="0" y="0"/>
                  </a:moveTo>
                  <a:lnTo>
                    <a:pt x="0" y="208"/>
                  </a:lnTo>
                  <a:lnTo>
                    <a:pt x="6413" y="208"/>
                  </a:lnTo>
                  <a:lnTo>
                    <a:pt x="641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" name="Google Shape;672;p20">
              <a:extLst>
                <a:ext uri="{FF2B5EF4-FFF2-40B4-BE49-F238E27FC236}">
                  <a16:creationId xmlns:a16="http://schemas.microsoft.com/office/drawing/2014/main" id="{05E43EE6-FD1F-0197-03FE-154BF71C879B}"/>
                </a:ext>
              </a:extLst>
            </p:cNvPr>
            <p:cNvSpPr/>
            <p:nvPr/>
          </p:nvSpPr>
          <p:spPr>
            <a:xfrm>
              <a:off x="5326232" y="3042794"/>
              <a:ext cx="516632" cy="16834"/>
            </a:xfrm>
            <a:custGeom>
              <a:avLst/>
              <a:gdLst/>
              <a:ahLst/>
              <a:cxnLst/>
              <a:rect l="l" t="t" r="r" b="b"/>
              <a:pathLst>
                <a:path w="6414" h="209" extrusionOk="0">
                  <a:moveTo>
                    <a:pt x="0" y="0"/>
                  </a:moveTo>
                  <a:lnTo>
                    <a:pt x="0" y="208"/>
                  </a:lnTo>
                  <a:lnTo>
                    <a:pt x="6413" y="208"/>
                  </a:lnTo>
                  <a:lnTo>
                    <a:pt x="641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Google Shape;673;p20">
              <a:extLst>
                <a:ext uri="{FF2B5EF4-FFF2-40B4-BE49-F238E27FC236}">
                  <a16:creationId xmlns:a16="http://schemas.microsoft.com/office/drawing/2014/main" id="{681EAD55-35FE-9E23-11C3-62989B9E877F}"/>
                </a:ext>
              </a:extLst>
            </p:cNvPr>
            <p:cNvSpPr/>
            <p:nvPr/>
          </p:nvSpPr>
          <p:spPr>
            <a:xfrm>
              <a:off x="5326232" y="2976261"/>
              <a:ext cx="516632" cy="16834"/>
            </a:xfrm>
            <a:custGeom>
              <a:avLst/>
              <a:gdLst/>
              <a:ahLst/>
              <a:cxnLst/>
              <a:rect l="l" t="t" r="r" b="b"/>
              <a:pathLst>
                <a:path w="6414" h="209" extrusionOk="0">
                  <a:moveTo>
                    <a:pt x="0" y="1"/>
                  </a:moveTo>
                  <a:lnTo>
                    <a:pt x="0" y="208"/>
                  </a:lnTo>
                  <a:lnTo>
                    <a:pt x="6413" y="208"/>
                  </a:lnTo>
                  <a:lnTo>
                    <a:pt x="64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674;p20">
              <a:extLst>
                <a:ext uri="{FF2B5EF4-FFF2-40B4-BE49-F238E27FC236}">
                  <a16:creationId xmlns:a16="http://schemas.microsoft.com/office/drawing/2014/main" id="{9383370C-3DE5-37E7-A17E-5A6B9F58179D}"/>
                </a:ext>
              </a:extLst>
            </p:cNvPr>
            <p:cNvSpPr/>
            <p:nvPr/>
          </p:nvSpPr>
          <p:spPr>
            <a:xfrm>
              <a:off x="5326232" y="2909327"/>
              <a:ext cx="516632" cy="16834"/>
            </a:xfrm>
            <a:custGeom>
              <a:avLst/>
              <a:gdLst/>
              <a:ahLst/>
              <a:cxnLst/>
              <a:rect l="l" t="t" r="r" b="b"/>
              <a:pathLst>
                <a:path w="6414" h="209" extrusionOk="0">
                  <a:moveTo>
                    <a:pt x="0" y="1"/>
                  </a:moveTo>
                  <a:lnTo>
                    <a:pt x="0" y="209"/>
                  </a:lnTo>
                  <a:lnTo>
                    <a:pt x="6413" y="209"/>
                  </a:lnTo>
                  <a:lnTo>
                    <a:pt x="64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675;p20">
              <a:extLst>
                <a:ext uri="{FF2B5EF4-FFF2-40B4-BE49-F238E27FC236}">
                  <a16:creationId xmlns:a16="http://schemas.microsoft.com/office/drawing/2014/main" id="{94010AD3-C098-01D7-4568-5294CC7F024A}"/>
                </a:ext>
              </a:extLst>
            </p:cNvPr>
            <p:cNvSpPr/>
            <p:nvPr/>
          </p:nvSpPr>
          <p:spPr>
            <a:xfrm>
              <a:off x="5326232" y="3174569"/>
              <a:ext cx="244059" cy="284897"/>
            </a:xfrm>
            <a:custGeom>
              <a:avLst/>
              <a:gdLst/>
              <a:ahLst/>
              <a:cxnLst/>
              <a:rect l="l" t="t" r="r" b="b"/>
              <a:pathLst>
                <a:path w="3030" h="3537" extrusionOk="0">
                  <a:moveTo>
                    <a:pt x="193" y="1"/>
                  </a:moveTo>
                  <a:cubicBezTo>
                    <a:pt x="86" y="1"/>
                    <a:pt x="0" y="87"/>
                    <a:pt x="0" y="193"/>
                  </a:cubicBezTo>
                  <a:lnTo>
                    <a:pt x="0" y="3344"/>
                  </a:lnTo>
                  <a:cubicBezTo>
                    <a:pt x="0" y="3450"/>
                    <a:pt x="86" y="3536"/>
                    <a:pt x="193" y="3536"/>
                  </a:cubicBezTo>
                  <a:lnTo>
                    <a:pt x="2837" y="3536"/>
                  </a:lnTo>
                  <a:cubicBezTo>
                    <a:pt x="2943" y="3536"/>
                    <a:pt x="3029" y="3450"/>
                    <a:pt x="3029" y="3344"/>
                  </a:cubicBezTo>
                  <a:lnTo>
                    <a:pt x="3029" y="193"/>
                  </a:lnTo>
                  <a:cubicBezTo>
                    <a:pt x="3029" y="87"/>
                    <a:pt x="2943" y="1"/>
                    <a:pt x="28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676;p20">
              <a:extLst>
                <a:ext uri="{FF2B5EF4-FFF2-40B4-BE49-F238E27FC236}">
                  <a16:creationId xmlns:a16="http://schemas.microsoft.com/office/drawing/2014/main" id="{12D16F18-1DFB-92D6-0CE7-52F7EE82477A}"/>
                </a:ext>
              </a:extLst>
            </p:cNvPr>
            <p:cNvSpPr/>
            <p:nvPr/>
          </p:nvSpPr>
          <p:spPr>
            <a:xfrm>
              <a:off x="5267835" y="2693540"/>
              <a:ext cx="633345" cy="166089"/>
            </a:xfrm>
            <a:custGeom>
              <a:avLst/>
              <a:gdLst/>
              <a:ahLst/>
              <a:cxnLst/>
              <a:rect l="l" t="t" r="r" b="b"/>
              <a:pathLst>
                <a:path w="7863" h="2062" extrusionOk="0">
                  <a:moveTo>
                    <a:pt x="310" y="0"/>
                  </a:moveTo>
                  <a:cubicBezTo>
                    <a:pt x="137" y="0"/>
                    <a:pt x="1" y="137"/>
                    <a:pt x="1" y="309"/>
                  </a:cubicBezTo>
                  <a:lnTo>
                    <a:pt x="1" y="309"/>
                  </a:lnTo>
                  <a:lnTo>
                    <a:pt x="1" y="2062"/>
                  </a:lnTo>
                  <a:lnTo>
                    <a:pt x="7863" y="2062"/>
                  </a:lnTo>
                  <a:lnTo>
                    <a:pt x="7863" y="309"/>
                  </a:lnTo>
                  <a:cubicBezTo>
                    <a:pt x="7863" y="137"/>
                    <a:pt x="7721" y="0"/>
                    <a:pt x="7548" y="0"/>
                  </a:cubicBezTo>
                  <a:lnTo>
                    <a:pt x="75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677;p20">
              <a:extLst>
                <a:ext uri="{FF2B5EF4-FFF2-40B4-BE49-F238E27FC236}">
                  <a16:creationId xmlns:a16="http://schemas.microsoft.com/office/drawing/2014/main" id="{CDD95C9E-06EC-9EDF-3ADE-2FD517A61D26}"/>
                </a:ext>
              </a:extLst>
            </p:cNvPr>
            <p:cNvSpPr/>
            <p:nvPr/>
          </p:nvSpPr>
          <p:spPr>
            <a:xfrm>
              <a:off x="3333629" y="1985881"/>
              <a:ext cx="632942" cy="597018"/>
            </a:xfrm>
            <a:custGeom>
              <a:avLst/>
              <a:gdLst/>
              <a:ahLst/>
              <a:cxnLst/>
              <a:rect l="l" t="t" r="r" b="b"/>
              <a:pathLst>
                <a:path w="7858" h="7412" extrusionOk="0">
                  <a:moveTo>
                    <a:pt x="335" y="0"/>
                  </a:moveTo>
                  <a:cubicBezTo>
                    <a:pt x="147" y="0"/>
                    <a:pt x="1" y="152"/>
                    <a:pt x="1" y="340"/>
                  </a:cubicBezTo>
                  <a:lnTo>
                    <a:pt x="1" y="340"/>
                  </a:lnTo>
                  <a:lnTo>
                    <a:pt x="1" y="7072"/>
                  </a:lnTo>
                  <a:cubicBezTo>
                    <a:pt x="1" y="7259"/>
                    <a:pt x="147" y="7411"/>
                    <a:pt x="335" y="7411"/>
                  </a:cubicBezTo>
                  <a:lnTo>
                    <a:pt x="335" y="7411"/>
                  </a:lnTo>
                  <a:lnTo>
                    <a:pt x="7523" y="7411"/>
                  </a:lnTo>
                  <a:cubicBezTo>
                    <a:pt x="7710" y="7411"/>
                    <a:pt x="7857" y="7259"/>
                    <a:pt x="7857" y="7072"/>
                  </a:cubicBezTo>
                  <a:lnTo>
                    <a:pt x="7857" y="7072"/>
                  </a:lnTo>
                  <a:lnTo>
                    <a:pt x="7857" y="340"/>
                  </a:lnTo>
                  <a:cubicBezTo>
                    <a:pt x="7857" y="152"/>
                    <a:pt x="7710" y="0"/>
                    <a:pt x="7523" y="0"/>
                  </a:cubicBezTo>
                  <a:lnTo>
                    <a:pt x="75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678;p20">
              <a:extLst>
                <a:ext uri="{FF2B5EF4-FFF2-40B4-BE49-F238E27FC236}">
                  <a16:creationId xmlns:a16="http://schemas.microsoft.com/office/drawing/2014/main" id="{9CA1D1AF-7ED4-0CD2-7CE0-33F1CD386432}"/>
                </a:ext>
              </a:extLst>
            </p:cNvPr>
            <p:cNvSpPr/>
            <p:nvPr/>
          </p:nvSpPr>
          <p:spPr>
            <a:xfrm>
              <a:off x="3333629" y="1985881"/>
              <a:ext cx="632942" cy="211840"/>
            </a:xfrm>
            <a:custGeom>
              <a:avLst/>
              <a:gdLst/>
              <a:ahLst/>
              <a:cxnLst/>
              <a:rect l="l" t="t" r="r" b="b"/>
              <a:pathLst>
                <a:path w="7858" h="2630" extrusionOk="0">
                  <a:moveTo>
                    <a:pt x="335" y="0"/>
                  </a:moveTo>
                  <a:cubicBezTo>
                    <a:pt x="147" y="0"/>
                    <a:pt x="1" y="152"/>
                    <a:pt x="1" y="340"/>
                  </a:cubicBezTo>
                  <a:lnTo>
                    <a:pt x="1" y="340"/>
                  </a:lnTo>
                  <a:lnTo>
                    <a:pt x="1" y="2629"/>
                  </a:lnTo>
                  <a:lnTo>
                    <a:pt x="7857" y="2629"/>
                  </a:lnTo>
                  <a:lnTo>
                    <a:pt x="7857" y="340"/>
                  </a:lnTo>
                  <a:cubicBezTo>
                    <a:pt x="7857" y="152"/>
                    <a:pt x="7710" y="0"/>
                    <a:pt x="7523" y="0"/>
                  </a:cubicBezTo>
                  <a:lnTo>
                    <a:pt x="75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679;p20">
              <a:extLst>
                <a:ext uri="{FF2B5EF4-FFF2-40B4-BE49-F238E27FC236}">
                  <a16:creationId xmlns:a16="http://schemas.microsoft.com/office/drawing/2014/main" id="{A21B2CAD-A517-29E7-27CE-9E9EA800B4CE}"/>
                </a:ext>
              </a:extLst>
            </p:cNvPr>
            <p:cNvSpPr/>
            <p:nvPr/>
          </p:nvSpPr>
          <p:spPr>
            <a:xfrm>
              <a:off x="3391945" y="2515883"/>
              <a:ext cx="516229" cy="16834"/>
            </a:xfrm>
            <a:custGeom>
              <a:avLst/>
              <a:gdLst/>
              <a:ahLst/>
              <a:cxnLst/>
              <a:rect l="l" t="t" r="r" b="b"/>
              <a:pathLst>
                <a:path w="6409" h="209" extrusionOk="0">
                  <a:moveTo>
                    <a:pt x="1" y="0"/>
                  </a:moveTo>
                  <a:lnTo>
                    <a:pt x="1" y="208"/>
                  </a:lnTo>
                  <a:lnTo>
                    <a:pt x="6409" y="208"/>
                  </a:lnTo>
                  <a:lnTo>
                    <a:pt x="64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680;p20">
              <a:extLst>
                <a:ext uri="{FF2B5EF4-FFF2-40B4-BE49-F238E27FC236}">
                  <a16:creationId xmlns:a16="http://schemas.microsoft.com/office/drawing/2014/main" id="{B67C0B54-4AAA-BADF-90AE-CB1C4D6536AE}"/>
                </a:ext>
              </a:extLst>
            </p:cNvPr>
            <p:cNvSpPr/>
            <p:nvPr/>
          </p:nvSpPr>
          <p:spPr>
            <a:xfrm>
              <a:off x="3391945" y="2449351"/>
              <a:ext cx="516229" cy="16834"/>
            </a:xfrm>
            <a:custGeom>
              <a:avLst/>
              <a:gdLst/>
              <a:ahLst/>
              <a:cxnLst/>
              <a:rect l="l" t="t" r="r" b="b"/>
              <a:pathLst>
                <a:path w="6409" h="209" extrusionOk="0">
                  <a:moveTo>
                    <a:pt x="1" y="1"/>
                  </a:moveTo>
                  <a:lnTo>
                    <a:pt x="1" y="208"/>
                  </a:lnTo>
                  <a:lnTo>
                    <a:pt x="6409" y="208"/>
                  </a:lnTo>
                  <a:lnTo>
                    <a:pt x="640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681;p20">
              <a:extLst>
                <a:ext uri="{FF2B5EF4-FFF2-40B4-BE49-F238E27FC236}">
                  <a16:creationId xmlns:a16="http://schemas.microsoft.com/office/drawing/2014/main" id="{F567B8C4-50D9-AFEF-34E1-BD8F169339B5}"/>
                </a:ext>
              </a:extLst>
            </p:cNvPr>
            <p:cNvSpPr/>
            <p:nvPr/>
          </p:nvSpPr>
          <p:spPr>
            <a:xfrm>
              <a:off x="3391945" y="2382899"/>
              <a:ext cx="516229" cy="16754"/>
            </a:xfrm>
            <a:custGeom>
              <a:avLst/>
              <a:gdLst/>
              <a:ahLst/>
              <a:cxnLst/>
              <a:rect l="l" t="t" r="r" b="b"/>
              <a:pathLst>
                <a:path w="6409" h="208" extrusionOk="0">
                  <a:moveTo>
                    <a:pt x="1" y="0"/>
                  </a:moveTo>
                  <a:lnTo>
                    <a:pt x="1" y="208"/>
                  </a:lnTo>
                  <a:lnTo>
                    <a:pt x="6409" y="208"/>
                  </a:lnTo>
                  <a:lnTo>
                    <a:pt x="64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682;p20">
              <a:extLst>
                <a:ext uri="{FF2B5EF4-FFF2-40B4-BE49-F238E27FC236}">
                  <a16:creationId xmlns:a16="http://schemas.microsoft.com/office/drawing/2014/main" id="{1ADB2838-C9D3-914C-8689-7FA9634E3924}"/>
                </a:ext>
              </a:extLst>
            </p:cNvPr>
            <p:cNvSpPr/>
            <p:nvPr/>
          </p:nvSpPr>
          <p:spPr>
            <a:xfrm>
              <a:off x="3391945" y="2315964"/>
              <a:ext cx="516229" cy="16834"/>
            </a:xfrm>
            <a:custGeom>
              <a:avLst/>
              <a:gdLst/>
              <a:ahLst/>
              <a:cxnLst/>
              <a:rect l="l" t="t" r="r" b="b"/>
              <a:pathLst>
                <a:path w="6409" h="209" extrusionOk="0">
                  <a:moveTo>
                    <a:pt x="1" y="0"/>
                  </a:moveTo>
                  <a:lnTo>
                    <a:pt x="1" y="208"/>
                  </a:lnTo>
                  <a:lnTo>
                    <a:pt x="6409" y="208"/>
                  </a:lnTo>
                  <a:lnTo>
                    <a:pt x="64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683;p20">
              <a:extLst>
                <a:ext uri="{FF2B5EF4-FFF2-40B4-BE49-F238E27FC236}">
                  <a16:creationId xmlns:a16="http://schemas.microsoft.com/office/drawing/2014/main" id="{5E79E270-7018-254C-DFE1-A2E1A14F7EFF}"/>
                </a:ext>
              </a:extLst>
            </p:cNvPr>
            <p:cNvSpPr/>
            <p:nvPr/>
          </p:nvSpPr>
          <p:spPr>
            <a:xfrm>
              <a:off x="3391945" y="2249432"/>
              <a:ext cx="516229" cy="16834"/>
            </a:xfrm>
            <a:custGeom>
              <a:avLst/>
              <a:gdLst/>
              <a:ahLst/>
              <a:cxnLst/>
              <a:rect l="l" t="t" r="r" b="b"/>
              <a:pathLst>
                <a:path w="6409" h="209" extrusionOk="0">
                  <a:moveTo>
                    <a:pt x="1" y="1"/>
                  </a:moveTo>
                  <a:lnTo>
                    <a:pt x="1" y="208"/>
                  </a:lnTo>
                  <a:lnTo>
                    <a:pt x="6409" y="208"/>
                  </a:lnTo>
                  <a:lnTo>
                    <a:pt x="640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684;p20">
              <a:extLst>
                <a:ext uri="{FF2B5EF4-FFF2-40B4-BE49-F238E27FC236}">
                  <a16:creationId xmlns:a16="http://schemas.microsoft.com/office/drawing/2014/main" id="{4A4CA391-A3EB-9D71-1133-123D71AC0B05}"/>
                </a:ext>
              </a:extLst>
            </p:cNvPr>
            <p:cNvSpPr/>
            <p:nvPr/>
          </p:nvSpPr>
          <p:spPr>
            <a:xfrm>
              <a:off x="3256522" y="3761636"/>
              <a:ext cx="554972" cy="636567"/>
            </a:xfrm>
            <a:custGeom>
              <a:avLst/>
              <a:gdLst/>
              <a:ahLst/>
              <a:cxnLst/>
              <a:rect l="l" t="t" r="r" b="b"/>
              <a:pathLst>
                <a:path w="6890" h="7903" extrusionOk="0">
                  <a:moveTo>
                    <a:pt x="274" y="0"/>
                  </a:moveTo>
                  <a:cubicBezTo>
                    <a:pt x="122" y="0"/>
                    <a:pt x="0" y="122"/>
                    <a:pt x="0" y="274"/>
                  </a:cubicBezTo>
                  <a:lnTo>
                    <a:pt x="0" y="274"/>
                  </a:lnTo>
                  <a:lnTo>
                    <a:pt x="0" y="7629"/>
                  </a:lnTo>
                  <a:cubicBezTo>
                    <a:pt x="0" y="7781"/>
                    <a:pt x="122" y="7903"/>
                    <a:pt x="274" y="7903"/>
                  </a:cubicBezTo>
                  <a:lnTo>
                    <a:pt x="274" y="7903"/>
                  </a:lnTo>
                  <a:lnTo>
                    <a:pt x="6616" y="7903"/>
                  </a:lnTo>
                  <a:cubicBezTo>
                    <a:pt x="6768" y="7903"/>
                    <a:pt x="6890" y="7781"/>
                    <a:pt x="6890" y="7629"/>
                  </a:cubicBezTo>
                  <a:lnTo>
                    <a:pt x="6890" y="7629"/>
                  </a:lnTo>
                  <a:lnTo>
                    <a:pt x="6890" y="274"/>
                  </a:lnTo>
                  <a:cubicBezTo>
                    <a:pt x="6890" y="122"/>
                    <a:pt x="6768" y="0"/>
                    <a:pt x="6616" y="0"/>
                  </a:cubicBezTo>
                  <a:lnTo>
                    <a:pt x="661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685;p20">
              <a:extLst>
                <a:ext uri="{FF2B5EF4-FFF2-40B4-BE49-F238E27FC236}">
                  <a16:creationId xmlns:a16="http://schemas.microsoft.com/office/drawing/2014/main" id="{DD743880-FDAC-127A-C754-A3474F23D1FA}"/>
                </a:ext>
              </a:extLst>
            </p:cNvPr>
            <p:cNvSpPr/>
            <p:nvPr/>
          </p:nvSpPr>
          <p:spPr>
            <a:xfrm>
              <a:off x="3307509" y="4339806"/>
              <a:ext cx="452596" cy="14740"/>
            </a:xfrm>
            <a:custGeom>
              <a:avLst/>
              <a:gdLst/>
              <a:ahLst/>
              <a:cxnLst/>
              <a:rect l="l" t="t" r="r" b="b"/>
              <a:pathLst>
                <a:path w="5619" h="183" extrusionOk="0">
                  <a:moveTo>
                    <a:pt x="1" y="0"/>
                  </a:moveTo>
                  <a:lnTo>
                    <a:pt x="1" y="183"/>
                  </a:lnTo>
                  <a:lnTo>
                    <a:pt x="5618" y="183"/>
                  </a:lnTo>
                  <a:lnTo>
                    <a:pt x="5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686;p20">
              <a:extLst>
                <a:ext uri="{FF2B5EF4-FFF2-40B4-BE49-F238E27FC236}">
                  <a16:creationId xmlns:a16="http://schemas.microsoft.com/office/drawing/2014/main" id="{CE9A50B8-E34D-152E-3CB7-8F044C301106}"/>
                </a:ext>
              </a:extLst>
            </p:cNvPr>
            <p:cNvSpPr/>
            <p:nvPr/>
          </p:nvSpPr>
          <p:spPr>
            <a:xfrm>
              <a:off x="3307509" y="4281409"/>
              <a:ext cx="452596" cy="14821"/>
            </a:xfrm>
            <a:custGeom>
              <a:avLst/>
              <a:gdLst/>
              <a:ahLst/>
              <a:cxnLst/>
              <a:rect l="l" t="t" r="r" b="b"/>
              <a:pathLst>
                <a:path w="5619" h="184" extrusionOk="0">
                  <a:moveTo>
                    <a:pt x="1" y="1"/>
                  </a:moveTo>
                  <a:lnTo>
                    <a:pt x="1" y="183"/>
                  </a:lnTo>
                  <a:lnTo>
                    <a:pt x="5618" y="183"/>
                  </a:lnTo>
                  <a:lnTo>
                    <a:pt x="56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687;p20">
              <a:extLst>
                <a:ext uri="{FF2B5EF4-FFF2-40B4-BE49-F238E27FC236}">
                  <a16:creationId xmlns:a16="http://schemas.microsoft.com/office/drawing/2014/main" id="{D54B48EB-8507-B2E8-4D13-1401F9BE5310}"/>
                </a:ext>
              </a:extLst>
            </p:cNvPr>
            <p:cNvSpPr/>
            <p:nvPr/>
          </p:nvSpPr>
          <p:spPr>
            <a:xfrm>
              <a:off x="3307509" y="4223092"/>
              <a:ext cx="452596" cy="14337"/>
            </a:xfrm>
            <a:custGeom>
              <a:avLst/>
              <a:gdLst/>
              <a:ahLst/>
              <a:cxnLst/>
              <a:rect l="l" t="t" r="r" b="b"/>
              <a:pathLst>
                <a:path w="5619" h="178" extrusionOk="0">
                  <a:moveTo>
                    <a:pt x="1" y="0"/>
                  </a:moveTo>
                  <a:lnTo>
                    <a:pt x="1" y="178"/>
                  </a:lnTo>
                  <a:lnTo>
                    <a:pt x="5618" y="178"/>
                  </a:lnTo>
                  <a:lnTo>
                    <a:pt x="5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688;p20">
              <a:extLst>
                <a:ext uri="{FF2B5EF4-FFF2-40B4-BE49-F238E27FC236}">
                  <a16:creationId xmlns:a16="http://schemas.microsoft.com/office/drawing/2014/main" id="{166663DD-FED0-6A95-EE70-1446F3653E1D}"/>
                </a:ext>
              </a:extLst>
            </p:cNvPr>
            <p:cNvSpPr/>
            <p:nvPr/>
          </p:nvSpPr>
          <p:spPr>
            <a:xfrm>
              <a:off x="3307509" y="4164373"/>
              <a:ext cx="452596" cy="14740"/>
            </a:xfrm>
            <a:custGeom>
              <a:avLst/>
              <a:gdLst/>
              <a:ahLst/>
              <a:cxnLst/>
              <a:rect l="l" t="t" r="r" b="b"/>
              <a:pathLst>
                <a:path w="5619" h="183" extrusionOk="0">
                  <a:moveTo>
                    <a:pt x="1" y="0"/>
                  </a:moveTo>
                  <a:lnTo>
                    <a:pt x="1" y="182"/>
                  </a:lnTo>
                  <a:lnTo>
                    <a:pt x="5618" y="182"/>
                  </a:lnTo>
                  <a:lnTo>
                    <a:pt x="5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689;p20">
              <a:extLst>
                <a:ext uri="{FF2B5EF4-FFF2-40B4-BE49-F238E27FC236}">
                  <a16:creationId xmlns:a16="http://schemas.microsoft.com/office/drawing/2014/main" id="{838B5D46-7166-87FF-EE3A-91EBC037D688}"/>
                </a:ext>
              </a:extLst>
            </p:cNvPr>
            <p:cNvSpPr/>
            <p:nvPr/>
          </p:nvSpPr>
          <p:spPr>
            <a:xfrm>
              <a:off x="3307509" y="4105976"/>
              <a:ext cx="452596" cy="14740"/>
            </a:xfrm>
            <a:custGeom>
              <a:avLst/>
              <a:gdLst/>
              <a:ahLst/>
              <a:cxnLst/>
              <a:rect l="l" t="t" r="r" b="b"/>
              <a:pathLst>
                <a:path w="5619" h="183" extrusionOk="0">
                  <a:moveTo>
                    <a:pt x="1" y="1"/>
                  </a:moveTo>
                  <a:lnTo>
                    <a:pt x="1" y="183"/>
                  </a:lnTo>
                  <a:lnTo>
                    <a:pt x="5618" y="183"/>
                  </a:lnTo>
                  <a:lnTo>
                    <a:pt x="561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690;p20">
              <a:extLst>
                <a:ext uri="{FF2B5EF4-FFF2-40B4-BE49-F238E27FC236}">
                  <a16:creationId xmlns:a16="http://schemas.microsoft.com/office/drawing/2014/main" id="{B6BD4715-F6E1-A615-9206-6E50D5E03B28}"/>
                </a:ext>
              </a:extLst>
            </p:cNvPr>
            <p:cNvSpPr/>
            <p:nvPr/>
          </p:nvSpPr>
          <p:spPr>
            <a:xfrm>
              <a:off x="3307509" y="4047660"/>
              <a:ext cx="452596" cy="14740"/>
            </a:xfrm>
            <a:custGeom>
              <a:avLst/>
              <a:gdLst/>
              <a:ahLst/>
              <a:cxnLst/>
              <a:rect l="l" t="t" r="r" b="b"/>
              <a:pathLst>
                <a:path w="5619" h="183" extrusionOk="0">
                  <a:moveTo>
                    <a:pt x="1" y="0"/>
                  </a:moveTo>
                  <a:lnTo>
                    <a:pt x="1" y="183"/>
                  </a:lnTo>
                  <a:lnTo>
                    <a:pt x="5618" y="183"/>
                  </a:lnTo>
                  <a:lnTo>
                    <a:pt x="5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691;p20">
              <a:extLst>
                <a:ext uri="{FF2B5EF4-FFF2-40B4-BE49-F238E27FC236}">
                  <a16:creationId xmlns:a16="http://schemas.microsoft.com/office/drawing/2014/main" id="{0A5EEAF3-EB9A-C647-E22E-D9FD6364D8A7}"/>
                </a:ext>
              </a:extLst>
            </p:cNvPr>
            <p:cNvSpPr/>
            <p:nvPr/>
          </p:nvSpPr>
          <p:spPr>
            <a:xfrm>
              <a:off x="3307509" y="3865703"/>
              <a:ext cx="452596" cy="138381"/>
            </a:xfrm>
            <a:custGeom>
              <a:avLst/>
              <a:gdLst/>
              <a:ahLst/>
              <a:cxnLst/>
              <a:rect l="l" t="t" r="r" b="b"/>
              <a:pathLst>
                <a:path w="5619" h="1718" extrusionOk="0">
                  <a:moveTo>
                    <a:pt x="137" y="0"/>
                  </a:moveTo>
                  <a:cubicBezTo>
                    <a:pt x="61" y="0"/>
                    <a:pt x="1" y="61"/>
                    <a:pt x="1" y="137"/>
                  </a:cubicBezTo>
                  <a:lnTo>
                    <a:pt x="1" y="1580"/>
                  </a:lnTo>
                  <a:cubicBezTo>
                    <a:pt x="1" y="1656"/>
                    <a:pt x="61" y="1717"/>
                    <a:pt x="137" y="1717"/>
                  </a:cubicBezTo>
                  <a:lnTo>
                    <a:pt x="5487" y="1717"/>
                  </a:lnTo>
                  <a:cubicBezTo>
                    <a:pt x="5557" y="1717"/>
                    <a:pt x="5618" y="1656"/>
                    <a:pt x="5618" y="1580"/>
                  </a:cubicBezTo>
                  <a:lnTo>
                    <a:pt x="5618" y="137"/>
                  </a:lnTo>
                  <a:cubicBezTo>
                    <a:pt x="5618" y="61"/>
                    <a:pt x="5557" y="0"/>
                    <a:pt x="54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692;p20">
              <a:extLst>
                <a:ext uri="{FF2B5EF4-FFF2-40B4-BE49-F238E27FC236}">
                  <a16:creationId xmlns:a16="http://schemas.microsoft.com/office/drawing/2014/main" id="{245A4801-001A-D2B8-FC88-59383E827620}"/>
                </a:ext>
              </a:extLst>
            </p:cNvPr>
            <p:cNvSpPr/>
            <p:nvPr/>
          </p:nvSpPr>
          <p:spPr>
            <a:xfrm>
              <a:off x="3256522" y="3761636"/>
              <a:ext cx="554972" cy="67016"/>
            </a:xfrm>
            <a:custGeom>
              <a:avLst/>
              <a:gdLst/>
              <a:ahLst/>
              <a:cxnLst/>
              <a:rect l="l" t="t" r="r" b="b"/>
              <a:pathLst>
                <a:path w="6890" h="832" extrusionOk="0">
                  <a:moveTo>
                    <a:pt x="274" y="0"/>
                  </a:moveTo>
                  <a:cubicBezTo>
                    <a:pt x="122" y="0"/>
                    <a:pt x="0" y="122"/>
                    <a:pt x="0" y="274"/>
                  </a:cubicBezTo>
                  <a:lnTo>
                    <a:pt x="0" y="274"/>
                  </a:lnTo>
                  <a:lnTo>
                    <a:pt x="0" y="831"/>
                  </a:lnTo>
                  <a:lnTo>
                    <a:pt x="6890" y="831"/>
                  </a:lnTo>
                  <a:lnTo>
                    <a:pt x="6890" y="274"/>
                  </a:lnTo>
                  <a:cubicBezTo>
                    <a:pt x="6890" y="122"/>
                    <a:pt x="6768" y="0"/>
                    <a:pt x="6616" y="0"/>
                  </a:cubicBezTo>
                  <a:lnTo>
                    <a:pt x="661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693;p20">
              <a:extLst>
                <a:ext uri="{FF2B5EF4-FFF2-40B4-BE49-F238E27FC236}">
                  <a16:creationId xmlns:a16="http://schemas.microsoft.com/office/drawing/2014/main" id="{BA0437A7-671F-ABC8-D965-F90245CD7892}"/>
                </a:ext>
              </a:extLst>
            </p:cNvPr>
            <p:cNvSpPr/>
            <p:nvPr/>
          </p:nvSpPr>
          <p:spPr>
            <a:xfrm>
              <a:off x="2973109" y="2974556"/>
              <a:ext cx="1121382" cy="382359"/>
            </a:xfrm>
            <a:custGeom>
              <a:avLst/>
              <a:gdLst/>
              <a:ahLst/>
              <a:cxnLst/>
              <a:rect l="l" t="t" r="r" b="b"/>
              <a:pathLst>
                <a:path w="13922" h="4747" extrusionOk="0">
                  <a:moveTo>
                    <a:pt x="1637" y="0"/>
                  </a:moveTo>
                  <a:cubicBezTo>
                    <a:pt x="735" y="0"/>
                    <a:pt x="1" y="735"/>
                    <a:pt x="1" y="1637"/>
                  </a:cubicBezTo>
                  <a:lnTo>
                    <a:pt x="1" y="1637"/>
                  </a:lnTo>
                  <a:cubicBezTo>
                    <a:pt x="1" y="2543"/>
                    <a:pt x="735" y="3273"/>
                    <a:pt x="1637" y="3273"/>
                  </a:cubicBezTo>
                  <a:lnTo>
                    <a:pt x="1637" y="3273"/>
                  </a:lnTo>
                  <a:lnTo>
                    <a:pt x="9327" y="3273"/>
                  </a:lnTo>
                  <a:lnTo>
                    <a:pt x="11885" y="4651"/>
                  </a:lnTo>
                  <a:cubicBezTo>
                    <a:pt x="12067" y="4747"/>
                    <a:pt x="12285" y="4615"/>
                    <a:pt x="12285" y="4407"/>
                  </a:cubicBezTo>
                  <a:lnTo>
                    <a:pt x="12285" y="4407"/>
                  </a:lnTo>
                  <a:lnTo>
                    <a:pt x="12285" y="3273"/>
                  </a:lnTo>
                  <a:cubicBezTo>
                    <a:pt x="13192" y="3273"/>
                    <a:pt x="13921" y="2543"/>
                    <a:pt x="13921" y="1637"/>
                  </a:cubicBezTo>
                  <a:lnTo>
                    <a:pt x="13921" y="1637"/>
                  </a:lnTo>
                  <a:cubicBezTo>
                    <a:pt x="13921" y="735"/>
                    <a:pt x="13192" y="0"/>
                    <a:pt x="12285" y="0"/>
                  </a:cubicBezTo>
                  <a:lnTo>
                    <a:pt x="1228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694;p20">
              <a:extLst>
                <a:ext uri="{FF2B5EF4-FFF2-40B4-BE49-F238E27FC236}">
                  <a16:creationId xmlns:a16="http://schemas.microsoft.com/office/drawing/2014/main" id="{1C6F8FE9-A9D0-5836-8D8A-660E419EFE19}"/>
                </a:ext>
              </a:extLst>
            </p:cNvPr>
            <p:cNvSpPr/>
            <p:nvPr/>
          </p:nvSpPr>
          <p:spPr>
            <a:xfrm>
              <a:off x="4881257" y="1964247"/>
              <a:ext cx="652515" cy="386064"/>
            </a:xfrm>
            <a:custGeom>
              <a:avLst/>
              <a:gdLst/>
              <a:ahLst/>
              <a:cxnLst/>
              <a:rect l="l" t="t" r="r" b="b"/>
              <a:pathLst>
                <a:path w="8101" h="4793" extrusionOk="0">
                  <a:moveTo>
                    <a:pt x="320" y="1"/>
                  </a:moveTo>
                  <a:cubicBezTo>
                    <a:pt x="143" y="1"/>
                    <a:pt x="1" y="142"/>
                    <a:pt x="1" y="320"/>
                  </a:cubicBezTo>
                  <a:lnTo>
                    <a:pt x="1" y="320"/>
                  </a:lnTo>
                  <a:lnTo>
                    <a:pt x="1" y="4474"/>
                  </a:lnTo>
                  <a:cubicBezTo>
                    <a:pt x="1" y="4651"/>
                    <a:pt x="143" y="4793"/>
                    <a:pt x="320" y="4793"/>
                  </a:cubicBezTo>
                  <a:lnTo>
                    <a:pt x="320" y="4793"/>
                  </a:lnTo>
                  <a:lnTo>
                    <a:pt x="7777" y="4793"/>
                  </a:lnTo>
                  <a:cubicBezTo>
                    <a:pt x="7954" y="4793"/>
                    <a:pt x="8101" y="4651"/>
                    <a:pt x="8101" y="4474"/>
                  </a:cubicBezTo>
                  <a:lnTo>
                    <a:pt x="8101" y="4474"/>
                  </a:lnTo>
                  <a:lnTo>
                    <a:pt x="8101" y="320"/>
                  </a:lnTo>
                  <a:cubicBezTo>
                    <a:pt x="8101" y="142"/>
                    <a:pt x="7954" y="1"/>
                    <a:pt x="7777" y="1"/>
                  </a:cubicBezTo>
                  <a:lnTo>
                    <a:pt x="777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695;p20">
              <a:extLst>
                <a:ext uri="{FF2B5EF4-FFF2-40B4-BE49-F238E27FC236}">
                  <a16:creationId xmlns:a16="http://schemas.microsoft.com/office/drawing/2014/main" id="{C2A4A4AC-69E1-0973-3BE8-3426DCDEA5F5}"/>
                </a:ext>
              </a:extLst>
            </p:cNvPr>
            <p:cNvSpPr/>
            <p:nvPr/>
          </p:nvSpPr>
          <p:spPr>
            <a:xfrm>
              <a:off x="4921692" y="2004279"/>
              <a:ext cx="571726" cy="306081"/>
            </a:xfrm>
            <a:custGeom>
              <a:avLst/>
              <a:gdLst/>
              <a:ahLst/>
              <a:cxnLst/>
              <a:rect l="l" t="t" r="r" b="b"/>
              <a:pathLst>
                <a:path w="7098" h="3800" extrusionOk="0">
                  <a:moveTo>
                    <a:pt x="76" y="0"/>
                  </a:moveTo>
                  <a:cubicBezTo>
                    <a:pt x="36" y="0"/>
                    <a:pt x="0" y="36"/>
                    <a:pt x="0" y="81"/>
                  </a:cubicBezTo>
                  <a:lnTo>
                    <a:pt x="0" y="81"/>
                  </a:lnTo>
                  <a:lnTo>
                    <a:pt x="0" y="3718"/>
                  </a:lnTo>
                  <a:cubicBezTo>
                    <a:pt x="0" y="3764"/>
                    <a:pt x="36" y="3799"/>
                    <a:pt x="76" y="3799"/>
                  </a:cubicBezTo>
                  <a:lnTo>
                    <a:pt x="76" y="3799"/>
                  </a:lnTo>
                  <a:lnTo>
                    <a:pt x="7016" y="3799"/>
                  </a:lnTo>
                  <a:cubicBezTo>
                    <a:pt x="7062" y="3799"/>
                    <a:pt x="7097" y="3764"/>
                    <a:pt x="7097" y="3718"/>
                  </a:cubicBezTo>
                  <a:lnTo>
                    <a:pt x="7097" y="3718"/>
                  </a:lnTo>
                  <a:lnTo>
                    <a:pt x="7097" y="81"/>
                  </a:lnTo>
                  <a:cubicBezTo>
                    <a:pt x="7097" y="36"/>
                    <a:pt x="7062" y="0"/>
                    <a:pt x="7016" y="0"/>
                  </a:cubicBezTo>
                  <a:lnTo>
                    <a:pt x="701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696;p20">
              <a:extLst>
                <a:ext uri="{FF2B5EF4-FFF2-40B4-BE49-F238E27FC236}">
                  <a16:creationId xmlns:a16="http://schemas.microsoft.com/office/drawing/2014/main" id="{DB1C3626-0B00-08C1-AAEE-0B27A0688029}"/>
                </a:ext>
              </a:extLst>
            </p:cNvPr>
            <p:cNvSpPr/>
            <p:nvPr/>
          </p:nvSpPr>
          <p:spPr>
            <a:xfrm>
              <a:off x="5107354" y="2057279"/>
              <a:ext cx="199999" cy="199999"/>
            </a:xfrm>
            <a:custGeom>
              <a:avLst/>
              <a:gdLst/>
              <a:ahLst/>
              <a:cxnLst/>
              <a:rect l="l" t="t" r="r" b="b"/>
              <a:pathLst>
                <a:path w="2483" h="2483" extrusionOk="0">
                  <a:moveTo>
                    <a:pt x="0" y="1242"/>
                  </a:moveTo>
                  <a:cubicBezTo>
                    <a:pt x="0" y="1926"/>
                    <a:pt x="557" y="2483"/>
                    <a:pt x="1241" y="2483"/>
                  </a:cubicBezTo>
                  <a:lnTo>
                    <a:pt x="1241" y="2483"/>
                  </a:lnTo>
                  <a:cubicBezTo>
                    <a:pt x="1930" y="2483"/>
                    <a:pt x="2482" y="1926"/>
                    <a:pt x="2482" y="1242"/>
                  </a:cubicBezTo>
                  <a:lnTo>
                    <a:pt x="2482" y="1242"/>
                  </a:lnTo>
                  <a:cubicBezTo>
                    <a:pt x="2482" y="558"/>
                    <a:pt x="1930" y="1"/>
                    <a:pt x="1241" y="1"/>
                  </a:cubicBezTo>
                  <a:lnTo>
                    <a:pt x="1241" y="1"/>
                  </a:lnTo>
                  <a:cubicBezTo>
                    <a:pt x="557" y="1"/>
                    <a:pt x="0" y="558"/>
                    <a:pt x="0" y="12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697;p20">
              <a:extLst>
                <a:ext uri="{FF2B5EF4-FFF2-40B4-BE49-F238E27FC236}">
                  <a16:creationId xmlns:a16="http://schemas.microsoft.com/office/drawing/2014/main" id="{6C0B40F7-A08C-0D54-A593-2230436EF84D}"/>
                </a:ext>
              </a:extLst>
            </p:cNvPr>
            <p:cNvSpPr/>
            <p:nvPr/>
          </p:nvSpPr>
          <p:spPr>
            <a:xfrm>
              <a:off x="5175900" y="2108265"/>
              <a:ext cx="87797" cy="100040"/>
            </a:xfrm>
            <a:custGeom>
              <a:avLst/>
              <a:gdLst/>
              <a:ahLst/>
              <a:cxnLst/>
              <a:rect l="l" t="t" r="r" b="b"/>
              <a:pathLst>
                <a:path w="1090" h="1242" extrusionOk="0">
                  <a:moveTo>
                    <a:pt x="0" y="92"/>
                  </a:moveTo>
                  <a:lnTo>
                    <a:pt x="0" y="1125"/>
                  </a:lnTo>
                  <a:cubicBezTo>
                    <a:pt x="0" y="1196"/>
                    <a:pt x="71" y="1242"/>
                    <a:pt x="132" y="1206"/>
                  </a:cubicBezTo>
                  <a:lnTo>
                    <a:pt x="132" y="1206"/>
                  </a:lnTo>
                  <a:lnTo>
                    <a:pt x="1029" y="690"/>
                  </a:lnTo>
                  <a:cubicBezTo>
                    <a:pt x="1089" y="654"/>
                    <a:pt x="1089" y="568"/>
                    <a:pt x="1029" y="533"/>
                  </a:cubicBezTo>
                  <a:lnTo>
                    <a:pt x="1029" y="533"/>
                  </a:lnTo>
                  <a:lnTo>
                    <a:pt x="132" y="11"/>
                  </a:lnTo>
                  <a:cubicBezTo>
                    <a:pt x="117" y="6"/>
                    <a:pt x="101" y="1"/>
                    <a:pt x="86" y="1"/>
                  </a:cubicBezTo>
                  <a:lnTo>
                    <a:pt x="86" y="1"/>
                  </a:lnTo>
                  <a:cubicBezTo>
                    <a:pt x="41" y="1"/>
                    <a:pt x="0" y="36"/>
                    <a:pt x="0" y="92"/>
                  </a:cubicBezTo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698;p20">
              <a:extLst>
                <a:ext uri="{FF2B5EF4-FFF2-40B4-BE49-F238E27FC236}">
                  <a16:creationId xmlns:a16="http://schemas.microsoft.com/office/drawing/2014/main" id="{5073851B-4152-B96E-FBA0-E5524393A32B}"/>
                </a:ext>
              </a:extLst>
            </p:cNvPr>
            <p:cNvSpPr/>
            <p:nvPr/>
          </p:nvSpPr>
          <p:spPr>
            <a:xfrm>
              <a:off x="5274966" y="3735941"/>
              <a:ext cx="619088" cy="578251"/>
            </a:xfrm>
            <a:custGeom>
              <a:avLst/>
              <a:gdLst/>
              <a:ahLst/>
              <a:cxnLst/>
              <a:rect l="l" t="t" r="r" b="b"/>
              <a:pathLst>
                <a:path w="7686" h="7179" extrusionOk="0">
                  <a:moveTo>
                    <a:pt x="148" y="2553"/>
                  </a:moveTo>
                  <a:cubicBezTo>
                    <a:pt x="143" y="2558"/>
                    <a:pt x="138" y="2558"/>
                    <a:pt x="138" y="2563"/>
                  </a:cubicBezTo>
                  <a:lnTo>
                    <a:pt x="138" y="2563"/>
                  </a:lnTo>
                  <a:lnTo>
                    <a:pt x="127" y="2568"/>
                  </a:lnTo>
                  <a:lnTo>
                    <a:pt x="127" y="2568"/>
                  </a:lnTo>
                  <a:cubicBezTo>
                    <a:pt x="51" y="2629"/>
                    <a:pt x="1" y="2720"/>
                    <a:pt x="1" y="2822"/>
                  </a:cubicBezTo>
                  <a:lnTo>
                    <a:pt x="1" y="2822"/>
                  </a:lnTo>
                  <a:lnTo>
                    <a:pt x="1" y="6859"/>
                  </a:lnTo>
                  <a:cubicBezTo>
                    <a:pt x="1" y="7036"/>
                    <a:pt x="143" y="7178"/>
                    <a:pt x="320" y="7178"/>
                  </a:cubicBezTo>
                  <a:lnTo>
                    <a:pt x="320" y="7178"/>
                  </a:lnTo>
                  <a:lnTo>
                    <a:pt x="7371" y="7178"/>
                  </a:lnTo>
                  <a:cubicBezTo>
                    <a:pt x="7543" y="7178"/>
                    <a:pt x="7685" y="7036"/>
                    <a:pt x="7685" y="6859"/>
                  </a:cubicBezTo>
                  <a:lnTo>
                    <a:pt x="7685" y="6859"/>
                  </a:lnTo>
                  <a:lnTo>
                    <a:pt x="7685" y="2822"/>
                  </a:lnTo>
                  <a:cubicBezTo>
                    <a:pt x="7685" y="2720"/>
                    <a:pt x="7635" y="2629"/>
                    <a:pt x="7564" y="2568"/>
                  </a:cubicBezTo>
                  <a:lnTo>
                    <a:pt x="7564" y="2568"/>
                  </a:lnTo>
                  <a:lnTo>
                    <a:pt x="7564" y="2568"/>
                  </a:lnTo>
                  <a:lnTo>
                    <a:pt x="7554" y="2563"/>
                  </a:lnTo>
                  <a:cubicBezTo>
                    <a:pt x="7549" y="2558"/>
                    <a:pt x="7543" y="2558"/>
                    <a:pt x="7538" y="2553"/>
                  </a:cubicBezTo>
                  <a:lnTo>
                    <a:pt x="7538" y="2553"/>
                  </a:lnTo>
                  <a:lnTo>
                    <a:pt x="38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699;p20">
              <a:extLst>
                <a:ext uri="{FF2B5EF4-FFF2-40B4-BE49-F238E27FC236}">
                  <a16:creationId xmlns:a16="http://schemas.microsoft.com/office/drawing/2014/main" id="{204585C6-E9DC-5B7E-CDBD-8EF9CB5ABD74}"/>
                </a:ext>
              </a:extLst>
            </p:cNvPr>
            <p:cNvSpPr/>
            <p:nvPr/>
          </p:nvSpPr>
          <p:spPr>
            <a:xfrm>
              <a:off x="5408836" y="3788539"/>
              <a:ext cx="351348" cy="391783"/>
            </a:xfrm>
            <a:custGeom>
              <a:avLst/>
              <a:gdLst/>
              <a:ahLst/>
              <a:cxnLst/>
              <a:rect l="l" t="t" r="r" b="b"/>
              <a:pathLst>
                <a:path w="4362" h="4864" extrusionOk="0">
                  <a:moveTo>
                    <a:pt x="162" y="1"/>
                  </a:moveTo>
                  <a:cubicBezTo>
                    <a:pt x="76" y="1"/>
                    <a:pt x="0" y="72"/>
                    <a:pt x="0" y="158"/>
                  </a:cubicBezTo>
                  <a:lnTo>
                    <a:pt x="0" y="158"/>
                  </a:lnTo>
                  <a:lnTo>
                    <a:pt x="0" y="4864"/>
                  </a:lnTo>
                  <a:lnTo>
                    <a:pt x="4362" y="4864"/>
                  </a:lnTo>
                  <a:lnTo>
                    <a:pt x="4362" y="158"/>
                  </a:lnTo>
                  <a:cubicBezTo>
                    <a:pt x="4362" y="72"/>
                    <a:pt x="4291" y="1"/>
                    <a:pt x="4205" y="1"/>
                  </a:cubicBezTo>
                  <a:lnTo>
                    <a:pt x="420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700;p20">
              <a:extLst>
                <a:ext uri="{FF2B5EF4-FFF2-40B4-BE49-F238E27FC236}">
                  <a16:creationId xmlns:a16="http://schemas.microsoft.com/office/drawing/2014/main" id="{7604E320-A27E-5552-6D1E-0919162494B6}"/>
                </a:ext>
              </a:extLst>
            </p:cNvPr>
            <p:cNvSpPr/>
            <p:nvPr/>
          </p:nvSpPr>
          <p:spPr>
            <a:xfrm>
              <a:off x="5434531" y="3841217"/>
              <a:ext cx="300362" cy="9424"/>
            </a:xfrm>
            <a:custGeom>
              <a:avLst/>
              <a:gdLst/>
              <a:ahLst/>
              <a:cxnLst/>
              <a:rect l="l" t="t" r="r" b="b"/>
              <a:pathLst>
                <a:path w="3729" h="117" extrusionOk="0">
                  <a:moveTo>
                    <a:pt x="0" y="0"/>
                  </a:moveTo>
                  <a:lnTo>
                    <a:pt x="0" y="117"/>
                  </a:lnTo>
                  <a:lnTo>
                    <a:pt x="3729" y="117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rgbClr val="CA66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701;p20">
              <a:extLst>
                <a:ext uri="{FF2B5EF4-FFF2-40B4-BE49-F238E27FC236}">
                  <a16:creationId xmlns:a16="http://schemas.microsoft.com/office/drawing/2014/main" id="{C97872A8-892D-8E3A-6B3B-064BB64AAD69}"/>
                </a:ext>
              </a:extLst>
            </p:cNvPr>
            <p:cNvSpPr/>
            <p:nvPr/>
          </p:nvSpPr>
          <p:spPr>
            <a:xfrm>
              <a:off x="5434531" y="3886484"/>
              <a:ext cx="300362" cy="9424"/>
            </a:xfrm>
            <a:custGeom>
              <a:avLst/>
              <a:gdLst/>
              <a:ahLst/>
              <a:cxnLst/>
              <a:rect l="l" t="t" r="r" b="b"/>
              <a:pathLst>
                <a:path w="3729" h="117" extrusionOk="0">
                  <a:moveTo>
                    <a:pt x="0" y="0"/>
                  </a:moveTo>
                  <a:lnTo>
                    <a:pt x="0" y="117"/>
                  </a:lnTo>
                  <a:lnTo>
                    <a:pt x="3729" y="117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rgbClr val="CA66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702;p20">
              <a:extLst>
                <a:ext uri="{FF2B5EF4-FFF2-40B4-BE49-F238E27FC236}">
                  <a16:creationId xmlns:a16="http://schemas.microsoft.com/office/drawing/2014/main" id="{6A007AA7-3716-AC7F-7386-BAD188E6C769}"/>
                </a:ext>
              </a:extLst>
            </p:cNvPr>
            <p:cNvSpPr/>
            <p:nvPr/>
          </p:nvSpPr>
          <p:spPr>
            <a:xfrm>
              <a:off x="5434531" y="3931752"/>
              <a:ext cx="300362" cy="9505"/>
            </a:xfrm>
            <a:custGeom>
              <a:avLst/>
              <a:gdLst/>
              <a:ahLst/>
              <a:cxnLst/>
              <a:rect l="l" t="t" r="r" b="b"/>
              <a:pathLst>
                <a:path w="3729" h="118" extrusionOk="0">
                  <a:moveTo>
                    <a:pt x="0" y="1"/>
                  </a:moveTo>
                  <a:lnTo>
                    <a:pt x="0" y="117"/>
                  </a:lnTo>
                  <a:lnTo>
                    <a:pt x="3729" y="117"/>
                  </a:lnTo>
                  <a:lnTo>
                    <a:pt x="3729" y="1"/>
                  </a:lnTo>
                  <a:close/>
                </a:path>
              </a:pathLst>
            </a:custGeom>
            <a:solidFill>
              <a:srgbClr val="CA66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703;p20">
              <a:extLst>
                <a:ext uri="{FF2B5EF4-FFF2-40B4-BE49-F238E27FC236}">
                  <a16:creationId xmlns:a16="http://schemas.microsoft.com/office/drawing/2014/main" id="{896D70AC-A89A-FFC8-B007-B48C57C34615}"/>
                </a:ext>
              </a:extLst>
            </p:cNvPr>
            <p:cNvSpPr/>
            <p:nvPr/>
          </p:nvSpPr>
          <p:spPr>
            <a:xfrm>
              <a:off x="5434531" y="3977020"/>
              <a:ext cx="300362" cy="9505"/>
            </a:xfrm>
            <a:custGeom>
              <a:avLst/>
              <a:gdLst/>
              <a:ahLst/>
              <a:cxnLst/>
              <a:rect l="l" t="t" r="r" b="b"/>
              <a:pathLst>
                <a:path w="3729" h="118" extrusionOk="0">
                  <a:moveTo>
                    <a:pt x="0" y="1"/>
                  </a:moveTo>
                  <a:lnTo>
                    <a:pt x="0" y="117"/>
                  </a:lnTo>
                  <a:lnTo>
                    <a:pt x="3729" y="117"/>
                  </a:lnTo>
                  <a:lnTo>
                    <a:pt x="3729" y="1"/>
                  </a:lnTo>
                  <a:close/>
                </a:path>
              </a:pathLst>
            </a:custGeom>
            <a:solidFill>
              <a:srgbClr val="CA66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704;p20">
              <a:extLst>
                <a:ext uri="{FF2B5EF4-FFF2-40B4-BE49-F238E27FC236}">
                  <a16:creationId xmlns:a16="http://schemas.microsoft.com/office/drawing/2014/main" id="{6BB6D5CA-D445-54EE-E117-7F2BE69F6DB9}"/>
                </a:ext>
              </a:extLst>
            </p:cNvPr>
            <p:cNvSpPr/>
            <p:nvPr/>
          </p:nvSpPr>
          <p:spPr>
            <a:xfrm>
              <a:off x="5434531" y="4021965"/>
              <a:ext cx="300362" cy="9827"/>
            </a:xfrm>
            <a:custGeom>
              <a:avLst/>
              <a:gdLst/>
              <a:ahLst/>
              <a:cxnLst/>
              <a:rect l="l" t="t" r="r" b="b"/>
              <a:pathLst>
                <a:path w="3729" h="122" extrusionOk="0">
                  <a:moveTo>
                    <a:pt x="0" y="0"/>
                  </a:moveTo>
                  <a:lnTo>
                    <a:pt x="0" y="122"/>
                  </a:lnTo>
                  <a:lnTo>
                    <a:pt x="3729" y="122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rgbClr val="CA66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705;p20">
              <a:extLst>
                <a:ext uri="{FF2B5EF4-FFF2-40B4-BE49-F238E27FC236}">
                  <a16:creationId xmlns:a16="http://schemas.microsoft.com/office/drawing/2014/main" id="{205A69C2-CBFB-26DC-1F7E-F600A038FB65}"/>
                </a:ext>
              </a:extLst>
            </p:cNvPr>
            <p:cNvSpPr/>
            <p:nvPr/>
          </p:nvSpPr>
          <p:spPr>
            <a:xfrm>
              <a:off x="5434531" y="4067233"/>
              <a:ext cx="300362" cy="9827"/>
            </a:xfrm>
            <a:custGeom>
              <a:avLst/>
              <a:gdLst/>
              <a:ahLst/>
              <a:cxnLst/>
              <a:rect l="l" t="t" r="r" b="b"/>
              <a:pathLst>
                <a:path w="3729" h="122" extrusionOk="0">
                  <a:moveTo>
                    <a:pt x="0" y="0"/>
                  </a:moveTo>
                  <a:lnTo>
                    <a:pt x="0" y="122"/>
                  </a:lnTo>
                  <a:lnTo>
                    <a:pt x="3729" y="122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rgbClr val="CA66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706;p20">
              <a:extLst>
                <a:ext uri="{FF2B5EF4-FFF2-40B4-BE49-F238E27FC236}">
                  <a16:creationId xmlns:a16="http://schemas.microsoft.com/office/drawing/2014/main" id="{4232B367-BF17-EC4E-0FE8-2056C1744BE3}"/>
                </a:ext>
              </a:extLst>
            </p:cNvPr>
            <p:cNvSpPr/>
            <p:nvPr/>
          </p:nvSpPr>
          <p:spPr>
            <a:xfrm>
              <a:off x="5274966" y="3983544"/>
              <a:ext cx="619088" cy="330647"/>
            </a:xfrm>
            <a:custGeom>
              <a:avLst/>
              <a:gdLst/>
              <a:ahLst/>
              <a:cxnLst/>
              <a:rect l="l" t="t" r="r" b="b"/>
              <a:pathLst>
                <a:path w="7686" h="4105" extrusionOk="0">
                  <a:moveTo>
                    <a:pt x="3846" y="1769"/>
                  </a:moveTo>
                  <a:lnTo>
                    <a:pt x="1" y="193"/>
                  </a:lnTo>
                  <a:lnTo>
                    <a:pt x="1" y="3785"/>
                  </a:lnTo>
                  <a:cubicBezTo>
                    <a:pt x="1" y="3962"/>
                    <a:pt x="143" y="4104"/>
                    <a:pt x="320" y="4104"/>
                  </a:cubicBezTo>
                  <a:lnTo>
                    <a:pt x="320" y="4104"/>
                  </a:lnTo>
                  <a:lnTo>
                    <a:pt x="7371" y="4104"/>
                  </a:lnTo>
                  <a:cubicBezTo>
                    <a:pt x="7543" y="4104"/>
                    <a:pt x="7685" y="3962"/>
                    <a:pt x="7685" y="3785"/>
                  </a:cubicBezTo>
                  <a:lnTo>
                    <a:pt x="7685" y="3785"/>
                  </a:lnTo>
                  <a:lnTo>
                    <a:pt x="76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707;p20">
              <a:extLst>
                <a:ext uri="{FF2B5EF4-FFF2-40B4-BE49-F238E27FC236}">
                  <a16:creationId xmlns:a16="http://schemas.microsoft.com/office/drawing/2014/main" id="{43E3F80A-FCE2-8F55-8448-FE9E522D752E}"/>
                </a:ext>
              </a:extLst>
            </p:cNvPr>
            <p:cNvSpPr/>
            <p:nvPr/>
          </p:nvSpPr>
          <p:spPr>
            <a:xfrm>
              <a:off x="5687128" y="4109923"/>
              <a:ext cx="113491" cy="140555"/>
            </a:xfrm>
            <a:custGeom>
              <a:avLst/>
              <a:gdLst/>
              <a:ahLst/>
              <a:cxnLst/>
              <a:rect l="l" t="t" r="r" b="b"/>
              <a:pathLst>
                <a:path w="1409" h="1745" extrusionOk="0">
                  <a:moveTo>
                    <a:pt x="45" y="0"/>
                  </a:moveTo>
                  <a:cubicBezTo>
                    <a:pt x="36" y="0"/>
                    <a:pt x="27" y="3"/>
                    <a:pt x="20" y="7"/>
                  </a:cubicBezTo>
                  <a:cubicBezTo>
                    <a:pt x="0" y="23"/>
                    <a:pt x="0" y="48"/>
                    <a:pt x="15" y="63"/>
                  </a:cubicBezTo>
                  <a:lnTo>
                    <a:pt x="1332" y="1730"/>
                  </a:lnTo>
                  <a:cubicBezTo>
                    <a:pt x="1337" y="1740"/>
                    <a:pt x="1353" y="1745"/>
                    <a:pt x="1363" y="1745"/>
                  </a:cubicBezTo>
                  <a:cubicBezTo>
                    <a:pt x="1373" y="1745"/>
                    <a:pt x="1378" y="1745"/>
                    <a:pt x="1388" y="1740"/>
                  </a:cubicBezTo>
                  <a:cubicBezTo>
                    <a:pt x="1403" y="1725"/>
                    <a:pt x="1408" y="1699"/>
                    <a:pt x="1393" y="1684"/>
                  </a:cubicBezTo>
                  <a:lnTo>
                    <a:pt x="76" y="12"/>
                  </a:lnTo>
                  <a:cubicBezTo>
                    <a:pt x="68" y="4"/>
                    <a:pt x="56" y="0"/>
                    <a:pt x="45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708;p20">
              <a:extLst>
                <a:ext uri="{FF2B5EF4-FFF2-40B4-BE49-F238E27FC236}">
                  <a16:creationId xmlns:a16="http://schemas.microsoft.com/office/drawing/2014/main" id="{C08B15EE-9AC9-EE8D-9517-C67F8B8063F5}"/>
                </a:ext>
              </a:extLst>
            </p:cNvPr>
            <p:cNvSpPr/>
            <p:nvPr/>
          </p:nvSpPr>
          <p:spPr>
            <a:xfrm>
              <a:off x="5368804" y="4109923"/>
              <a:ext cx="113572" cy="140555"/>
            </a:xfrm>
            <a:custGeom>
              <a:avLst/>
              <a:gdLst/>
              <a:ahLst/>
              <a:cxnLst/>
              <a:rect l="l" t="t" r="r" b="b"/>
              <a:pathLst>
                <a:path w="1410" h="1745" extrusionOk="0">
                  <a:moveTo>
                    <a:pt x="1360" y="0"/>
                  </a:moveTo>
                  <a:cubicBezTo>
                    <a:pt x="1349" y="0"/>
                    <a:pt x="1339" y="4"/>
                    <a:pt x="1333" y="12"/>
                  </a:cubicBezTo>
                  <a:lnTo>
                    <a:pt x="11" y="1684"/>
                  </a:lnTo>
                  <a:cubicBezTo>
                    <a:pt x="1" y="1699"/>
                    <a:pt x="1" y="1725"/>
                    <a:pt x="21" y="1740"/>
                  </a:cubicBezTo>
                  <a:cubicBezTo>
                    <a:pt x="26" y="1745"/>
                    <a:pt x="36" y="1745"/>
                    <a:pt x="41" y="1745"/>
                  </a:cubicBezTo>
                  <a:cubicBezTo>
                    <a:pt x="57" y="1745"/>
                    <a:pt x="67" y="1740"/>
                    <a:pt x="77" y="1730"/>
                  </a:cubicBezTo>
                  <a:lnTo>
                    <a:pt x="1394" y="63"/>
                  </a:lnTo>
                  <a:cubicBezTo>
                    <a:pt x="1409" y="48"/>
                    <a:pt x="1404" y="23"/>
                    <a:pt x="1389" y="7"/>
                  </a:cubicBezTo>
                  <a:cubicBezTo>
                    <a:pt x="1380" y="3"/>
                    <a:pt x="1370" y="0"/>
                    <a:pt x="136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709;p20">
              <a:extLst>
                <a:ext uri="{FF2B5EF4-FFF2-40B4-BE49-F238E27FC236}">
                  <a16:creationId xmlns:a16="http://schemas.microsoft.com/office/drawing/2014/main" id="{1062E02D-7838-AAE8-2E3A-2EBA87773B66}"/>
                </a:ext>
              </a:extLst>
            </p:cNvPr>
            <p:cNvSpPr/>
            <p:nvPr/>
          </p:nvSpPr>
          <p:spPr>
            <a:xfrm>
              <a:off x="3319349" y="4660966"/>
              <a:ext cx="2509377" cy="69432"/>
            </a:xfrm>
            <a:custGeom>
              <a:avLst/>
              <a:gdLst/>
              <a:ahLst/>
              <a:cxnLst/>
              <a:rect l="l" t="t" r="r" b="b"/>
              <a:pathLst>
                <a:path w="31154" h="862" extrusionOk="0">
                  <a:moveTo>
                    <a:pt x="431" y="0"/>
                  </a:moveTo>
                  <a:cubicBezTo>
                    <a:pt x="193" y="0"/>
                    <a:pt x="0" y="193"/>
                    <a:pt x="0" y="431"/>
                  </a:cubicBezTo>
                  <a:lnTo>
                    <a:pt x="0" y="431"/>
                  </a:lnTo>
                  <a:cubicBezTo>
                    <a:pt x="0" y="669"/>
                    <a:pt x="193" y="861"/>
                    <a:pt x="431" y="861"/>
                  </a:cubicBezTo>
                  <a:lnTo>
                    <a:pt x="431" y="861"/>
                  </a:lnTo>
                  <a:lnTo>
                    <a:pt x="30723" y="861"/>
                  </a:lnTo>
                  <a:cubicBezTo>
                    <a:pt x="30961" y="861"/>
                    <a:pt x="31154" y="669"/>
                    <a:pt x="31154" y="431"/>
                  </a:cubicBezTo>
                  <a:lnTo>
                    <a:pt x="31154" y="431"/>
                  </a:lnTo>
                  <a:cubicBezTo>
                    <a:pt x="31154" y="193"/>
                    <a:pt x="30961" y="0"/>
                    <a:pt x="30723" y="0"/>
                  </a:cubicBezTo>
                  <a:lnTo>
                    <a:pt x="30723" y="0"/>
                  </a:lnTo>
                  <a:close/>
                </a:path>
              </a:pathLst>
            </a:custGeom>
            <a:solidFill>
              <a:srgbClr val="61442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710;p20">
              <a:extLst>
                <a:ext uri="{FF2B5EF4-FFF2-40B4-BE49-F238E27FC236}">
                  <a16:creationId xmlns:a16="http://schemas.microsoft.com/office/drawing/2014/main" id="{3FECFF6E-625D-CFAB-12D8-A7BEFA9FA3ED}"/>
                </a:ext>
              </a:extLst>
            </p:cNvPr>
            <p:cNvSpPr/>
            <p:nvPr/>
          </p:nvSpPr>
          <p:spPr>
            <a:xfrm>
              <a:off x="4074967" y="3600057"/>
              <a:ext cx="998547" cy="393394"/>
            </a:xfrm>
            <a:custGeom>
              <a:avLst/>
              <a:gdLst/>
              <a:ahLst/>
              <a:cxnLst/>
              <a:rect l="l" t="t" r="r" b="b"/>
              <a:pathLst>
                <a:path w="12397" h="4884" extrusionOk="0">
                  <a:moveTo>
                    <a:pt x="1637" y="791"/>
                  </a:moveTo>
                  <a:cubicBezTo>
                    <a:pt x="690" y="953"/>
                    <a:pt x="1" y="1768"/>
                    <a:pt x="1" y="2731"/>
                  </a:cubicBezTo>
                  <a:lnTo>
                    <a:pt x="1" y="2731"/>
                  </a:lnTo>
                  <a:lnTo>
                    <a:pt x="1" y="4884"/>
                  </a:lnTo>
                  <a:lnTo>
                    <a:pt x="6196" y="4884"/>
                  </a:lnTo>
                  <a:lnTo>
                    <a:pt x="6196" y="4884"/>
                  </a:lnTo>
                  <a:lnTo>
                    <a:pt x="12396" y="4884"/>
                  </a:lnTo>
                  <a:lnTo>
                    <a:pt x="12396" y="2731"/>
                  </a:lnTo>
                  <a:cubicBezTo>
                    <a:pt x="12396" y="1768"/>
                    <a:pt x="11702" y="953"/>
                    <a:pt x="10760" y="791"/>
                  </a:cubicBezTo>
                  <a:lnTo>
                    <a:pt x="10760" y="791"/>
                  </a:lnTo>
                  <a:lnTo>
                    <a:pt x="619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711;p20">
              <a:extLst>
                <a:ext uri="{FF2B5EF4-FFF2-40B4-BE49-F238E27FC236}">
                  <a16:creationId xmlns:a16="http://schemas.microsoft.com/office/drawing/2014/main" id="{A1E8EA59-527C-A461-309F-C135B74DFB4D}"/>
                </a:ext>
              </a:extLst>
            </p:cNvPr>
            <p:cNvSpPr/>
            <p:nvPr/>
          </p:nvSpPr>
          <p:spPr>
            <a:xfrm>
              <a:off x="4196594" y="2545288"/>
              <a:ext cx="742648" cy="1008294"/>
            </a:xfrm>
            <a:custGeom>
              <a:avLst/>
              <a:gdLst/>
              <a:ahLst/>
              <a:cxnLst/>
              <a:rect l="l" t="t" r="r" b="b"/>
              <a:pathLst>
                <a:path w="9220" h="12518" extrusionOk="0">
                  <a:moveTo>
                    <a:pt x="2523" y="1956"/>
                  </a:moveTo>
                  <a:cubicBezTo>
                    <a:pt x="1282" y="2478"/>
                    <a:pt x="254" y="3557"/>
                    <a:pt x="228" y="5512"/>
                  </a:cubicBezTo>
                  <a:lnTo>
                    <a:pt x="228" y="5512"/>
                  </a:lnTo>
                  <a:cubicBezTo>
                    <a:pt x="188" y="8531"/>
                    <a:pt x="831" y="8258"/>
                    <a:pt x="482" y="9914"/>
                  </a:cubicBezTo>
                  <a:lnTo>
                    <a:pt x="482" y="9914"/>
                  </a:lnTo>
                  <a:cubicBezTo>
                    <a:pt x="0" y="12178"/>
                    <a:pt x="988" y="12518"/>
                    <a:pt x="4610" y="12518"/>
                  </a:cubicBezTo>
                  <a:lnTo>
                    <a:pt x="4610" y="12518"/>
                  </a:lnTo>
                  <a:cubicBezTo>
                    <a:pt x="8237" y="12518"/>
                    <a:pt x="9220" y="12178"/>
                    <a:pt x="8744" y="9914"/>
                  </a:cubicBezTo>
                  <a:lnTo>
                    <a:pt x="8744" y="9914"/>
                  </a:lnTo>
                  <a:cubicBezTo>
                    <a:pt x="8389" y="8258"/>
                    <a:pt x="9037" y="8531"/>
                    <a:pt x="8992" y="5512"/>
                  </a:cubicBezTo>
                  <a:lnTo>
                    <a:pt x="8992" y="5512"/>
                  </a:lnTo>
                  <a:cubicBezTo>
                    <a:pt x="8967" y="3425"/>
                    <a:pt x="7796" y="2336"/>
                    <a:pt x="6444" y="1860"/>
                  </a:cubicBezTo>
                  <a:lnTo>
                    <a:pt x="6444" y="1860"/>
                  </a:lnTo>
                  <a:cubicBezTo>
                    <a:pt x="6393" y="827"/>
                    <a:pt x="5532" y="1"/>
                    <a:pt x="4483" y="1"/>
                  </a:cubicBezTo>
                  <a:lnTo>
                    <a:pt x="4483" y="1"/>
                  </a:lnTo>
                  <a:cubicBezTo>
                    <a:pt x="3405" y="1"/>
                    <a:pt x="2528" y="877"/>
                    <a:pt x="2523" y="19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712;p20">
              <a:extLst>
                <a:ext uri="{FF2B5EF4-FFF2-40B4-BE49-F238E27FC236}">
                  <a16:creationId xmlns:a16="http://schemas.microsoft.com/office/drawing/2014/main" id="{005061C4-2A2D-FE89-028C-64C483FA3831}"/>
                </a:ext>
              </a:extLst>
            </p:cNvPr>
            <p:cNvSpPr/>
            <p:nvPr/>
          </p:nvSpPr>
          <p:spPr>
            <a:xfrm>
              <a:off x="4403843" y="3388701"/>
              <a:ext cx="340796" cy="312202"/>
            </a:xfrm>
            <a:custGeom>
              <a:avLst/>
              <a:gdLst/>
              <a:ahLst/>
              <a:cxnLst/>
              <a:rect l="l" t="t" r="r" b="b"/>
              <a:pathLst>
                <a:path w="4231" h="3876" extrusionOk="0">
                  <a:moveTo>
                    <a:pt x="913" y="2832"/>
                  </a:moveTo>
                  <a:lnTo>
                    <a:pt x="1" y="2989"/>
                  </a:lnTo>
                  <a:cubicBezTo>
                    <a:pt x="1" y="2989"/>
                    <a:pt x="1" y="3369"/>
                    <a:pt x="2113" y="3876"/>
                  </a:cubicBezTo>
                  <a:lnTo>
                    <a:pt x="2113" y="3876"/>
                  </a:lnTo>
                  <a:cubicBezTo>
                    <a:pt x="4231" y="3369"/>
                    <a:pt x="4231" y="2989"/>
                    <a:pt x="4231" y="2989"/>
                  </a:cubicBezTo>
                  <a:lnTo>
                    <a:pt x="4231" y="2989"/>
                  </a:lnTo>
                  <a:lnTo>
                    <a:pt x="3298" y="2832"/>
                  </a:lnTo>
                  <a:lnTo>
                    <a:pt x="3207" y="0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713;p20">
              <a:extLst>
                <a:ext uri="{FF2B5EF4-FFF2-40B4-BE49-F238E27FC236}">
                  <a16:creationId xmlns:a16="http://schemas.microsoft.com/office/drawing/2014/main" id="{3F8CD4B1-7CA4-DC82-E1B6-382AFB4A9C91}"/>
                </a:ext>
              </a:extLst>
            </p:cNvPr>
            <p:cNvSpPr/>
            <p:nvPr/>
          </p:nvSpPr>
          <p:spPr>
            <a:xfrm>
              <a:off x="4271664" y="2851771"/>
              <a:ext cx="603945" cy="612886"/>
            </a:xfrm>
            <a:custGeom>
              <a:avLst/>
              <a:gdLst/>
              <a:ahLst/>
              <a:cxnLst/>
              <a:rect l="l" t="t" r="r" b="b"/>
              <a:pathLst>
                <a:path w="7498" h="7609" extrusionOk="0">
                  <a:moveTo>
                    <a:pt x="122" y="1900"/>
                  </a:moveTo>
                  <a:cubicBezTo>
                    <a:pt x="41" y="2269"/>
                    <a:pt x="1" y="2654"/>
                    <a:pt x="1" y="3050"/>
                  </a:cubicBezTo>
                  <a:lnTo>
                    <a:pt x="1" y="3050"/>
                  </a:lnTo>
                  <a:cubicBezTo>
                    <a:pt x="1" y="5567"/>
                    <a:pt x="1677" y="7609"/>
                    <a:pt x="3749" y="7609"/>
                  </a:cubicBezTo>
                  <a:lnTo>
                    <a:pt x="3749" y="7609"/>
                  </a:lnTo>
                  <a:cubicBezTo>
                    <a:pt x="5816" y="7609"/>
                    <a:pt x="7493" y="5567"/>
                    <a:pt x="7498" y="3050"/>
                  </a:cubicBezTo>
                  <a:lnTo>
                    <a:pt x="7498" y="3050"/>
                  </a:lnTo>
                  <a:cubicBezTo>
                    <a:pt x="7498" y="2654"/>
                    <a:pt x="7452" y="2269"/>
                    <a:pt x="7376" y="1900"/>
                  </a:cubicBezTo>
                  <a:lnTo>
                    <a:pt x="7376" y="1900"/>
                  </a:lnTo>
                  <a:cubicBezTo>
                    <a:pt x="4256" y="2062"/>
                    <a:pt x="2792" y="0"/>
                    <a:pt x="2792" y="0"/>
                  </a:cubicBezTo>
                  <a:lnTo>
                    <a:pt x="2792" y="0"/>
                  </a:lnTo>
                  <a:cubicBezTo>
                    <a:pt x="2792" y="0"/>
                    <a:pt x="1363" y="1900"/>
                    <a:pt x="122" y="190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714;p20">
              <a:extLst>
                <a:ext uri="{FF2B5EF4-FFF2-40B4-BE49-F238E27FC236}">
                  <a16:creationId xmlns:a16="http://schemas.microsoft.com/office/drawing/2014/main" id="{3FF05A2D-31D8-98B3-D915-991A53AC4785}"/>
                </a:ext>
              </a:extLst>
            </p:cNvPr>
            <p:cNvSpPr/>
            <p:nvPr/>
          </p:nvSpPr>
          <p:spPr>
            <a:xfrm>
              <a:off x="4881249" y="3083909"/>
              <a:ext cx="52275" cy="124124"/>
            </a:xfrm>
            <a:custGeom>
              <a:avLst/>
              <a:gdLst/>
              <a:ahLst/>
              <a:cxnLst/>
              <a:rect l="l" t="t" r="r" b="b"/>
              <a:pathLst>
                <a:path w="649" h="1541" extrusionOk="0">
                  <a:moveTo>
                    <a:pt x="0" y="1540"/>
                  </a:moveTo>
                  <a:cubicBezTo>
                    <a:pt x="294" y="1449"/>
                    <a:pt x="532" y="1196"/>
                    <a:pt x="588" y="872"/>
                  </a:cubicBezTo>
                  <a:lnTo>
                    <a:pt x="588" y="872"/>
                  </a:lnTo>
                  <a:cubicBezTo>
                    <a:pt x="649" y="517"/>
                    <a:pt x="482" y="178"/>
                    <a:pt x="193" y="0"/>
                  </a:cubicBezTo>
                  <a:lnTo>
                    <a:pt x="193" y="0"/>
                  </a:lnTo>
                  <a:cubicBezTo>
                    <a:pt x="228" y="750"/>
                    <a:pt x="122" y="1236"/>
                    <a:pt x="0" y="1540"/>
                  </a:cubicBezTo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715;p20">
              <a:extLst>
                <a:ext uri="{FF2B5EF4-FFF2-40B4-BE49-F238E27FC236}">
                  <a16:creationId xmlns:a16="http://schemas.microsoft.com/office/drawing/2014/main" id="{141CFE78-3DF9-4FDB-B007-802ECE720155}"/>
                </a:ext>
              </a:extLst>
            </p:cNvPr>
            <p:cNvSpPr/>
            <p:nvPr/>
          </p:nvSpPr>
          <p:spPr>
            <a:xfrm>
              <a:off x="4212945" y="3083909"/>
              <a:ext cx="52678" cy="123721"/>
            </a:xfrm>
            <a:custGeom>
              <a:avLst/>
              <a:gdLst/>
              <a:ahLst/>
              <a:cxnLst/>
              <a:rect l="l" t="t" r="r" b="b"/>
              <a:pathLst>
                <a:path w="654" h="1536" extrusionOk="0">
                  <a:moveTo>
                    <a:pt x="61" y="872"/>
                  </a:moveTo>
                  <a:cubicBezTo>
                    <a:pt x="122" y="1196"/>
                    <a:pt x="360" y="1444"/>
                    <a:pt x="654" y="1535"/>
                  </a:cubicBezTo>
                  <a:lnTo>
                    <a:pt x="654" y="1535"/>
                  </a:lnTo>
                  <a:cubicBezTo>
                    <a:pt x="527" y="1231"/>
                    <a:pt x="426" y="750"/>
                    <a:pt x="456" y="0"/>
                  </a:cubicBezTo>
                  <a:lnTo>
                    <a:pt x="456" y="0"/>
                  </a:lnTo>
                  <a:cubicBezTo>
                    <a:pt x="167" y="178"/>
                    <a:pt x="0" y="517"/>
                    <a:pt x="61" y="872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716;p20">
              <a:extLst>
                <a:ext uri="{FF2B5EF4-FFF2-40B4-BE49-F238E27FC236}">
                  <a16:creationId xmlns:a16="http://schemas.microsoft.com/office/drawing/2014/main" id="{3CB479F6-E4FB-A7D4-195A-DDE2523A5931}"/>
                </a:ext>
              </a:extLst>
            </p:cNvPr>
            <p:cNvSpPr/>
            <p:nvPr/>
          </p:nvSpPr>
          <p:spPr>
            <a:xfrm>
              <a:off x="3964456" y="4473192"/>
              <a:ext cx="1204910" cy="53967"/>
            </a:xfrm>
            <a:custGeom>
              <a:avLst/>
              <a:gdLst/>
              <a:ahLst/>
              <a:cxnLst/>
              <a:rect l="l" t="t" r="r" b="b"/>
              <a:pathLst>
                <a:path w="14959" h="670" extrusionOk="0">
                  <a:moveTo>
                    <a:pt x="167" y="1"/>
                  </a:moveTo>
                  <a:cubicBezTo>
                    <a:pt x="76" y="1"/>
                    <a:pt x="0" y="77"/>
                    <a:pt x="0" y="168"/>
                  </a:cubicBezTo>
                  <a:lnTo>
                    <a:pt x="0" y="168"/>
                  </a:lnTo>
                  <a:lnTo>
                    <a:pt x="0" y="502"/>
                  </a:lnTo>
                  <a:cubicBezTo>
                    <a:pt x="0" y="593"/>
                    <a:pt x="76" y="669"/>
                    <a:pt x="167" y="669"/>
                  </a:cubicBezTo>
                  <a:lnTo>
                    <a:pt x="167" y="669"/>
                  </a:lnTo>
                  <a:lnTo>
                    <a:pt x="14787" y="669"/>
                  </a:lnTo>
                  <a:cubicBezTo>
                    <a:pt x="14883" y="669"/>
                    <a:pt x="14959" y="593"/>
                    <a:pt x="14959" y="502"/>
                  </a:cubicBezTo>
                  <a:lnTo>
                    <a:pt x="14959" y="502"/>
                  </a:lnTo>
                  <a:lnTo>
                    <a:pt x="14959" y="168"/>
                  </a:lnTo>
                  <a:cubicBezTo>
                    <a:pt x="14959" y="77"/>
                    <a:pt x="14883" y="1"/>
                    <a:pt x="14787" y="1"/>
                  </a:cubicBezTo>
                  <a:lnTo>
                    <a:pt x="14787" y="1"/>
                  </a:lnTo>
                  <a:close/>
                </a:path>
              </a:pathLst>
            </a:custGeom>
            <a:solidFill>
              <a:srgbClr val="3534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717;p20">
              <a:extLst>
                <a:ext uri="{FF2B5EF4-FFF2-40B4-BE49-F238E27FC236}">
                  <a16:creationId xmlns:a16="http://schemas.microsoft.com/office/drawing/2014/main" id="{FBDAC116-7F6C-564A-E57C-D4A30FB72EFB}"/>
                </a:ext>
              </a:extLst>
            </p:cNvPr>
            <p:cNvSpPr/>
            <p:nvPr/>
          </p:nvSpPr>
          <p:spPr>
            <a:xfrm>
              <a:off x="3931753" y="3748587"/>
              <a:ext cx="1282961" cy="724686"/>
            </a:xfrm>
            <a:custGeom>
              <a:avLst/>
              <a:gdLst/>
              <a:ahLst/>
              <a:cxnLst/>
              <a:rect l="l" t="t" r="r" b="b"/>
              <a:pathLst>
                <a:path w="15928" h="8997" extrusionOk="0">
                  <a:moveTo>
                    <a:pt x="274" y="0"/>
                  </a:moveTo>
                  <a:cubicBezTo>
                    <a:pt x="122" y="0"/>
                    <a:pt x="1" y="132"/>
                    <a:pt x="21" y="284"/>
                  </a:cubicBezTo>
                  <a:lnTo>
                    <a:pt x="21" y="284"/>
                  </a:lnTo>
                  <a:lnTo>
                    <a:pt x="1176" y="8997"/>
                  </a:lnTo>
                  <a:lnTo>
                    <a:pt x="14757" y="8997"/>
                  </a:lnTo>
                  <a:lnTo>
                    <a:pt x="15907" y="284"/>
                  </a:lnTo>
                  <a:cubicBezTo>
                    <a:pt x="15927" y="132"/>
                    <a:pt x="15811" y="0"/>
                    <a:pt x="15659" y="0"/>
                  </a:cubicBezTo>
                  <a:lnTo>
                    <a:pt x="15659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718;p20">
              <a:extLst>
                <a:ext uri="{FF2B5EF4-FFF2-40B4-BE49-F238E27FC236}">
                  <a16:creationId xmlns:a16="http://schemas.microsoft.com/office/drawing/2014/main" id="{D149EF6B-1759-5F45-4F66-2804386649DA}"/>
                </a:ext>
              </a:extLst>
            </p:cNvPr>
            <p:cNvSpPr/>
            <p:nvPr/>
          </p:nvSpPr>
          <p:spPr>
            <a:xfrm>
              <a:off x="4513227" y="4050882"/>
              <a:ext cx="120016" cy="120096"/>
            </a:xfrm>
            <a:custGeom>
              <a:avLst/>
              <a:gdLst/>
              <a:ahLst/>
              <a:cxnLst/>
              <a:rect l="l" t="t" r="r" b="b"/>
              <a:pathLst>
                <a:path w="1490" h="1491" extrusionOk="0">
                  <a:moveTo>
                    <a:pt x="1490" y="745"/>
                  </a:moveTo>
                  <a:cubicBezTo>
                    <a:pt x="1490" y="1156"/>
                    <a:pt x="1160" y="1490"/>
                    <a:pt x="745" y="1490"/>
                  </a:cubicBezTo>
                  <a:cubicBezTo>
                    <a:pt x="335" y="1490"/>
                    <a:pt x="0" y="1156"/>
                    <a:pt x="0" y="745"/>
                  </a:cubicBezTo>
                  <a:cubicBezTo>
                    <a:pt x="0" y="335"/>
                    <a:pt x="335" y="1"/>
                    <a:pt x="745" y="1"/>
                  </a:cubicBezTo>
                  <a:cubicBezTo>
                    <a:pt x="1160" y="1"/>
                    <a:pt x="1490" y="335"/>
                    <a:pt x="1490" y="745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8" name="Google Shape;2169;p37">
            <a:extLst>
              <a:ext uri="{FF2B5EF4-FFF2-40B4-BE49-F238E27FC236}">
                <a16:creationId xmlns:a16="http://schemas.microsoft.com/office/drawing/2014/main" id="{F1BF7EE9-B616-F0D7-E2CD-24DDF4626A84}"/>
              </a:ext>
            </a:extLst>
          </p:cNvPr>
          <p:cNvGrpSpPr/>
          <p:nvPr/>
        </p:nvGrpSpPr>
        <p:grpSpPr>
          <a:xfrm>
            <a:off x="4494199" y="2492422"/>
            <a:ext cx="2949800" cy="2755509"/>
            <a:chOff x="3581091" y="2683209"/>
            <a:chExt cx="1981034" cy="2067226"/>
          </a:xfrm>
        </p:grpSpPr>
        <p:sp>
          <p:nvSpPr>
            <p:cNvPr id="62" name="Google Shape;2173;p37">
              <a:extLst>
                <a:ext uri="{FF2B5EF4-FFF2-40B4-BE49-F238E27FC236}">
                  <a16:creationId xmlns:a16="http://schemas.microsoft.com/office/drawing/2014/main" id="{F8CB1251-ADA1-0211-2512-69FE88F0EE0F}"/>
                </a:ext>
              </a:extLst>
            </p:cNvPr>
            <p:cNvSpPr/>
            <p:nvPr/>
          </p:nvSpPr>
          <p:spPr>
            <a:xfrm>
              <a:off x="5112937" y="3452060"/>
              <a:ext cx="449188" cy="1086508"/>
            </a:xfrm>
            <a:custGeom>
              <a:avLst/>
              <a:gdLst/>
              <a:ahLst/>
              <a:cxnLst/>
              <a:rect l="l" t="t" r="r" b="b"/>
              <a:pathLst>
                <a:path w="2767" h="6693" extrusionOk="0">
                  <a:moveTo>
                    <a:pt x="2766" y="1"/>
                  </a:moveTo>
                  <a:cubicBezTo>
                    <a:pt x="2766" y="1"/>
                    <a:pt x="2741" y="11"/>
                    <a:pt x="2690" y="41"/>
                  </a:cubicBezTo>
                  <a:cubicBezTo>
                    <a:pt x="2670" y="51"/>
                    <a:pt x="2640" y="72"/>
                    <a:pt x="2604" y="92"/>
                  </a:cubicBezTo>
                  <a:cubicBezTo>
                    <a:pt x="2574" y="117"/>
                    <a:pt x="2533" y="137"/>
                    <a:pt x="2493" y="173"/>
                  </a:cubicBezTo>
                  <a:cubicBezTo>
                    <a:pt x="2452" y="203"/>
                    <a:pt x="2407" y="234"/>
                    <a:pt x="2356" y="274"/>
                  </a:cubicBezTo>
                  <a:cubicBezTo>
                    <a:pt x="2305" y="315"/>
                    <a:pt x="2255" y="360"/>
                    <a:pt x="2204" y="406"/>
                  </a:cubicBezTo>
                  <a:cubicBezTo>
                    <a:pt x="2148" y="451"/>
                    <a:pt x="2093" y="507"/>
                    <a:pt x="2037" y="563"/>
                  </a:cubicBezTo>
                  <a:cubicBezTo>
                    <a:pt x="1976" y="619"/>
                    <a:pt x="1920" y="679"/>
                    <a:pt x="1860" y="750"/>
                  </a:cubicBezTo>
                  <a:cubicBezTo>
                    <a:pt x="1804" y="816"/>
                    <a:pt x="1743" y="887"/>
                    <a:pt x="1682" y="958"/>
                  </a:cubicBezTo>
                  <a:cubicBezTo>
                    <a:pt x="1622" y="1034"/>
                    <a:pt x="1566" y="1115"/>
                    <a:pt x="1505" y="1196"/>
                  </a:cubicBezTo>
                  <a:cubicBezTo>
                    <a:pt x="1439" y="1277"/>
                    <a:pt x="1384" y="1368"/>
                    <a:pt x="1328" y="1454"/>
                  </a:cubicBezTo>
                  <a:cubicBezTo>
                    <a:pt x="1272" y="1546"/>
                    <a:pt x="1211" y="1637"/>
                    <a:pt x="1156" y="1733"/>
                  </a:cubicBezTo>
                  <a:cubicBezTo>
                    <a:pt x="1105" y="1834"/>
                    <a:pt x="1049" y="1931"/>
                    <a:pt x="993" y="2032"/>
                  </a:cubicBezTo>
                  <a:cubicBezTo>
                    <a:pt x="968" y="2083"/>
                    <a:pt x="943" y="2133"/>
                    <a:pt x="912" y="2184"/>
                  </a:cubicBezTo>
                  <a:cubicBezTo>
                    <a:pt x="892" y="2240"/>
                    <a:pt x="867" y="2290"/>
                    <a:pt x="847" y="2346"/>
                  </a:cubicBezTo>
                  <a:cubicBezTo>
                    <a:pt x="801" y="2452"/>
                    <a:pt x="750" y="2559"/>
                    <a:pt x="705" y="2670"/>
                  </a:cubicBezTo>
                  <a:cubicBezTo>
                    <a:pt x="679" y="2721"/>
                    <a:pt x="659" y="2777"/>
                    <a:pt x="639" y="2832"/>
                  </a:cubicBezTo>
                  <a:lnTo>
                    <a:pt x="578" y="2999"/>
                  </a:lnTo>
                  <a:cubicBezTo>
                    <a:pt x="543" y="3111"/>
                    <a:pt x="502" y="3222"/>
                    <a:pt x="467" y="3334"/>
                  </a:cubicBezTo>
                  <a:cubicBezTo>
                    <a:pt x="431" y="3445"/>
                    <a:pt x="401" y="3562"/>
                    <a:pt x="370" y="3673"/>
                  </a:cubicBezTo>
                  <a:cubicBezTo>
                    <a:pt x="305" y="3896"/>
                    <a:pt x="254" y="4119"/>
                    <a:pt x="213" y="4332"/>
                  </a:cubicBezTo>
                  <a:cubicBezTo>
                    <a:pt x="173" y="4550"/>
                    <a:pt x="127" y="4757"/>
                    <a:pt x="102" y="4960"/>
                  </a:cubicBezTo>
                  <a:cubicBezTo>
                    <a:pt x="82" y="5162"/>
                    <a:pt x="61" y="5350"/>
                    <a:pt x="41" y="5527"/>
                  </a:cubicBezTo>
                  <a:cubicBezTo>
                    <a:pt x="36" y="5613"/>
                    <a:pt x="21" y="5694"/>
                    <a:pt x="21" y="5775"/>
                  </a:cubicBezTo>
                  <a:cubicBezTo>
                    <a:pt x="16" y="5856"/>
                    <a:pt x="16" y="5932"/>
                    <a:pt x="11" y="6003"/>
                  </a:cubicBezTo>
                  <a:cubicBezTo>
                    <a:pt x="6" y="6145"/>
                    <a:pt x="6" y="6272"/>
                    <a:pt x="6" y="6373"/>
                  </a:cubicBezTo>
                  <a:cubicBezTo>
                    <a:pt x="1" y="6576"/>
                    <a:pt x="1" y="6692"/>
                    <a:pt x="1" y="6692"/>
                  </a:cubicBezTo>
                  <a:cubicBezTo>
                    <a:pt x="1" y="6692"/>
                    <a:pt x="26" y="6581"/>
                    <a:pt x="66" y="6378"/>
                  </a:cubicBezTo>
                  <a:cubicBezTo>
                    <a:pt x="87" y="6277"/>
                    <a:pt x="107" y="6155"/>
                    <a:pt x="132" y="6019"/>
                  </a:cubicBezTo>
                  <a:cubicBezTo>
                    <a:pt x="142" y="5948"/>
                    <a:pt x="158" y="5872"/>
                    <a:pt x="168" y="5796"/>
                  </a:cubicBezTo>
                  <a:cubicBezTo>
                    <a:pt x="183" y="5715"/>
                    <a:pt x="203" y="5634"/>
                    <a:pt x="218" y="5553"/>
                  </a:cubicBezTo>
                  <a:cubicBezTo>
                    <a:pt x="254" y="5380"/>
                    <a:pt x="294" y="5198"/>
                    <a:pt x="335" y="5000"/>
                  </a:cubicBezTo>
                  <a:cubicBezTo>
                    <a:pt x="350" y="4904"/>
                    <a:pt x="381" y="4808"/>
                    <a:pt x="406" y="4707"/>
                  </a:cubicBezTo>
                  <a:cubicBezTo>
                    <a:pt x="431" y="4605"/>
                    <a:pt x="457" y="4499"/>
                    <a:pt x="482" y="4398"/>
                  </a:cubicBezTo>
                  <a:cubicBezTo>
                    <a:pt x="507" y="4291"/>
                    <a:pt x="527" y="4185"/>
                    <a:pt x="563" y="4078"/>
                  </a:cubicBezTo>
                  <a:cubicBezTo>
                    <a:pt x="598" y="3972"/>
                    <a:pt x="629" y="3866"/>
                    <a:pt x="659" y="3754"/>
                  </a:cubicBezTo>
                  <a:cubicBezTo>
                    <a:pt x="690" y="3648"/>
                    <a:pt x="720" y="3536"/>
                    <a:pt x="755" y="3430"/>
                  </a:cubicBezTo>
                  <a:cubicBezTo>
                    <a:pt x="796" y="3319"/>
                    <a:pt x="836" y="3212"/>
                    <a:pt x="872" y="3106"/>
                  </a:cubicBezTo>
                  <a:lnTo>
                    <a:pt x="928" y="2944"/>
                  </a:lnTo>
                  <a:cubicBezTo>
                    <a:pt x="948" y="2888"/>
                    <a:pt x="968" y="2832"/>
                    <a:pt x="988" y="2782"/>
                  </a:cubicBezTo>
                  <a:cubicBezTo>
                    <a:pt x="1034" y="2675"/>
                    <a:pt x="1075" y="2569"/>
                    <a:pt x="1120" y="2468"/>
                  </a:cubicBezTo>
                  <a:cubicBezTo>
                    <a:pt x="1140" y="2417"/>
                    <a:pt x="1161" y="2361"/>
                    <a:pt x="1186" y="2311"/>
                  </a:cubicBezTo>
                  <a:cubicBezTo>
                    <a:pt x="1206" y="2260"/>
                    <a:pt x="1232" y="2209"/>
                    <a:pt x="1257" y="2159"/>
                  </a:cubicBezTo>
                  <a:cubicBezTo>
                    <a:pt x="1302" y="2062"/>
                    <a:pt x="1348" y="1961"/>
                    <a:pt x="1394" y="1865"/>
                  </a:cubicBezTo>
                  <a:cubicBezTo>
                    <a:pt x="1444" y="1769"/>
                    <a:pt x="1500" y="1677"/>
                    <a:pt x="1546" y="1586"/>
                  </a:cubicBezTo>
                  <a:cubicBezTo>
                    <a:pt x="1596" y="1495"/>
                    <a:pt x="1642" y="1409"/>
                    <a:pt x="1698" y="1323"/>
                  </a:cubicBezTo>
                  <a:cubicBezTo>
                    <a:pt x="1748" y="1242"/>
                    <a:pt x="1799" y="1161"/>
                    <a:pt x="1850" y="1080"/>
                  </a:cubicBezTo>
                  <a:cubicBezTo>
                    <a:pt x="1900" y="1004"/>
                    <a:pt x="1951" y="933"/>
                    <a:pt x="2002" y="862"/>
                  </a:cubicBezTo>
                  <a:cubicBezTo>
                    <a:pt x="2047" y="786"/>
                    <a:pt x="2098" y="725"/>
                    <a:pt x="2148" y="664"/>
                  </a:cubicBezTo>
                  <a:cubicBezTo>
                    <a:pt x="2199" y="603"/>
                    <a:pt x="2240" y="538"/>
                    <a:pt x="2285" y="487"/>
                  </a:cubicBezTo>
                  <a:cubicBezTo>
                    <a:pt x="2331" y="436"/>
                    <a:pt x="2376" y="386"/>
                    <a:pt x="2417" y="340"/>
                  </a:cubicBezTo>
                  <a:cubicBezTo>
                    <a:pt x="2457" y="294"/>
                    <a:pt x="2498" y="254"/>
                    <a:pt x="2533" y="218"/>
                  </a:cubicBezTo>
                  <a:cubicBezTo>
                    <a:pt x="2604" y="148"/>
                    <a:pt x="2660" y="92"/>
                    <a:pt x="2701" y="56"/>
                  </a:cubicBezTo>
                  <a:cubicBezTo>
                    <a:pt x="2741" y="16"/>
                    <a:pt x="2766" y="1"/>
                    <a:pt x="27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3" name="Google Shape;2176;p37">
              <a:extLst>
                <a:ext uri="{FF2B5EF4-FFF2-40B4-BE49-F238E27FC236}">
                  <a16:creationId xmlns:a16="http://schemas.microsoft.com/office/drawing/2014/main" id="{46FF7DA3-E6FF-1806-F5BC-F757BCE1D5B7}"/>
                </a:ext>
              </a:extLst>
            </p:cNvPr>
            <p:cNvSpPr/>
            <p:nvPr/>
          </p:nvSpPr>
          <p:spPr>
            <a:xfrm>
              <a:off x="3581091" y="3452060"/>
              <a:ext cx="449188" cy="1086508"/>
            </a:xfrm>
            <a:custGeom>
              <a:avLst/>
              <a:gdLst/>
              <a:ahLst/>
              <a:cxnLst/>
              <a:rect l="l" t="t" r="r" b="b"/>
              <a:pathLst>
                <a:path w="2767" h="6693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26" y="16"/>
                    <a:pt x="66" y="56"/>
                  </a:cubicBezTo>
                  <a:cubicBezTo>
                    <a:pt x="107" y="92"/>
                    <a:pt x="163" y="148"/>
                    <a:pt x="239" y="218"/>
                  </a:cubicBezTo>
                  <a:cubicBezTo>
                    <a:pt x="269" y="254"/>
                    <a:pt x="310" y="294"/>
                    <a:pt x="350" y="340"/>
                  </a:cubicBezTo>
                  <a:cubicBezTo>
                    <a:pt x="391" y="386"/>
                    <a:pt x="436" y="436"/>
                    <a:pt x="482" y="487"/>
                  </a:cubicBezTo>
                  <a:cubicBezTo>
                    <a:pt x="527" y="538"/>
                    <a:pt x="573" y="603"/>
                    <a:pt x="619" y="664"/>
                  </a:cubicBezTo>
                  <a:cubicBezTo>
                    <a:pt x="669" y="725"/>
                    <a:pt x="720" y="786"/>
                    <a:pt x="765" y="862"/>
                  </a:cubicBezTo>
                  <a:cubicBezTo>
                    <a:pt x="816" y="933"/>
                    <a:pt x="867" y="1004"/>
                    <a:pt x="923" y="1080"/>
                  </a:cubicBezTo>
                  <a:cubicBezTo>
                    <a:pt x="968" y="1161"/>
                    <a:pt x="1019" y="1242"/>
                    <a:pt x="1069" y="1323"/>
                  </a:cubicBezTo>
                  <a:cubicBezTo>
                    <a:pt x="1125" y="1409"/>
                    <a:pt x="1171" y="1495"/>
                    <a:pt x="1221" y="1586"/>
                  </a:cubicBezTo>
                  <a:cubicBezTo>
                    <a:pt x="1267" y="1677"/>
                    <a:pt x="1323" y="1769"/>
                    <a:pt x="1373" y="1865"/>
                  </a:cubicBezTo>
                  <a:cubicBezTo>
                    <a:pt x="1419" y="1961"/>
                    <a:pt x="1465" y="2062"/>
                    <a:pt x="1510" y="2159"/>
                  </a:cubicBezTo>
                  <a:cubicBezTo>
                    <a:pt x="1535" y="2209"/>
                    <a:pt x="1561" y="2260"/>
                    <a:pt x="1581" y="2311"/>
                  </a:cubicBezTo>
                  <a:cubicBezTo>
                    <a:pt x="1606" y="2361"/>
                    <a:pt x="1627" y="2417"/>
                    <a:pt x="1647" y="2468"/>
                  </a:cubicBezTo>
                  <a:cubicBezTo>
                    <a:pt x="1692" y="2569"/>
                    <a:pt x="1733" y="2675"/>
                    <a:pt x="1779" y="2782"/>
                  </a:cubicBezTo>
                  <a:cubicBezTo>
                    <a:pt x="1804" y="2832"/>
                    <a:pt x="1819" y="2888"/>
                    <a:pt x="1839" y="2944"/>
                  </a:cubicBezTo>
                  <a:lnTo>
                    <a:pt x="1895" y="3106"/>
                  </a:lnTo>
                  <a:cubicBezTo>
                    <a:pt x="1936" y="3212"/>
                    <a:pt x="1971" y="3319"/>
                    <a:pt x="2012" y="3430"/>
                  </a:cubicBezTo>
                  <a:cubicBezTo>
                    <a:pt x="2047" y="3536"/>
                    <a:pt x="2077" y="3648"/>
                    <a:pt x="2108" y="3754"/>
                  </a:cubicBezTo>
                  <a:cubicBezTo>
                    <a:pt x="2138" y="3866"/>
                    <a:pt x="2174" y="3972"/>
                    <a:pt x="2204" y="4078"/>
                  </a:cubicBezTo>
                  <a:cubicBezTo>
                    <a:pt x="2240" y="4185"/>
                    <a:pt x="2260" y="4291"/>
                    <a:pt x="2285" y="4398"/>
                  </a:cubicBezTo>
                  <a:cubicBezTo>
                    <a:pt x="2310" y="4499"/>
                    <a:pt x="2336" y="4605"/>
                    <a:pt x="2361" y="4707"/>
                  </a:cubicBezTo>
                  <a:cubicBezTo>
                    <a:pt x="2386" y="4808"/>
                    <a:pt x="2417" y="4904"/>
                    <a:pt x="2437" y="5000"/>
                  </a:cubicBezTo>
                  <a:cubicBezTo>
                    <a:pt x="2473" y="5198"/>
                    <a:pt x="2513" y="5380"/>
                    <a:pt x="2549" y="5553"/>
                  </a:cubicBezTo>
                  <a:cubicBezTo>
                    <a:pt x="2564" y="5634"/>
                    <a:pt x="2584" y="5715"/>
                    <a:pt x="2599" y="5796"/>
                  </a:cubicBezTo>
                  <a:cubicBezTo>
                    <a:pt x="2614" y="5872"/>
                    <a:pt x="2625" y="5948"/>
                    <a:pt x="2635" y="6019"/>
                  </a:cubicBezTo>
                  <a:cubicBezTo>
                    <a:pt x="2660" y="6155"/>
                    <a:pt x="2685" y="6277"/>
                    <a:pt x="2701" y="6378"/>
                  </a:cubicBezTo>
                  <a:cubicBezTo>
                    <a:pt x="2741" y="6581"/>
                    <a:pt x="2766" y="6692"/>
                    <a:pt x="2766" y="6692"/>
                  </a:cubicBezTo>
                  <a:cubicBezTo>
                    <a:pt x="2766" y="6692"/>
                    <a:pt x="2766" y="6576"/>
                    <a:pt x="2761" y="6373"/>
                  </a:cubicBezTo>
                  <a:cubicBezTo>
                    <a:pt x="2761" y="6272"/>
                    <a:pt x="2761" y="6145"/>
                    <a:pt x="2756" y="6003"/>
                  </a:cubicBezTo>
                  <a:cubicBezTo>
                    <a:pt x="2751" y="5932"/>
                    <a:pt x="2751" y="5856"/>
                    <a:pt x="2746" y="5775"/>
                  </a:cubicBezTo>
                  <a:cubicBezTo>
                    <a:pt x="2746" y="5694"/>
                    <a:pt x="2731" y="5613"/>
                    <a:pt x="2726" y="5527"/>
                  </a:cubicBezTo>
                  <a:cubicBezTo>
                    <a:pt x="2706" y="5350"/>
                    <a:pt x="2690" y="5162"/>
                    <a:pt x="2665" y="4960"/>
                  </a:cubicBezTo>
                  <a:cubicBezTo>
                    <a:pt x="2640" y="4757"/>
                    <a:pt x="2594" y="4550"/>
                    <a:pt x="2554" y="4332"/>
                  </a:cubicBezTo>
                  <a:cubicBezTo>
                    <a:pt x="2518" y="4119"/>
                    <a:pt x="2462" y="3896"/>
                    <a:pt x="2397" y="3673"/>
                  </a:cubicBezTo>
                  <a:cubicBezTo>
                    <a:pt x="2366" y="3562"/>
                    <a:pt x="2336" y="3445"/>
                    <a:pt x="2300" y="3334"/>
                  </a:cubicBezTo>
                  <a:cubicBezTo>
                    <a:pt x="2265" y="3222"/>
                    <a:pt x="2224" y="3111"/>
                    <a:pt x="2189" y="2999"/>
                  </a:cubicBezTo>
                  <a:lnTo>
                    <a:pt x="2128" y="2832"/>
                  </a:lnTo>
                  <a:cubicBezTo>
                    <a:pt x="2108" y="2777"/>
                    <a:pt x="2088" y="2721"/>
                    <a:pt x="2062" y="2670"/>
                  </a:cubicBezTo>
                  <a:cubicBezTo>
                    <a:pt x="2017" y="2559"/>
                    <a:pt x="1971" y="2452"/>
                    <a:pt x="1920" y="2346"/>
                  </a:cubicBezTo>
                  <a:cubicBezTo>
                    <a:pt x="1900" y="2290"/>
                    <a:pt x="1875" y="2240"/>
                    <a:pt x="1855" y="2184"/>
                  </a:cubicBezTo>
                  <a:cubicBezTo>
                    <a:pt x="1824" y="2133"/>
                    <a:pt x="1799" y="2083"/>
                    <a:pt x="1774" y="2032"/>
                  </a:cubicBezTo>
                  <a:cubicBezTo>
                    <a:pt x="1718" y="1931"/>
                    <a:pt x="1667" y="1834"/>
                    <a:pt x="1611" y="1733"/>
                  </a:cubicBezTo>
                  <a:cubicBezTo>
                    <a:pt x="1556" y="1637"/>
                    <a:pt x="1500" y="1546"/>
                    <a:pt x="1439" y="1454"/>
                  </a:cubicBezTo>
                  <a:cubicBezTo>
                    <a:pt x="1383" y="1368"/>
                    <a:pt x="1328" y="1277"/>
                    <a:pt x="1262" y="1196"/>
                  </a:cubicBezTo>
                  <a:cubicBezTo>
                    <a:pt x="1206" y="1115"/>
                    <a:pt x="1145" y="1034"/>
                    <a:pt x="1090" y="958"/>
                  </a:cubicBezTo>
                  <a:cubicBezTo>
                    <a:pt x="1024" y="887"/>
                    <a:pt x="963" y="816"/>
                    <a:pt x="907" y="750"/>
                  </a:cubicBezTo>
                  <a:cubicBezTo>
                    <a:pt x="852" y="679"/>
                    <a:pt x="791" y="619"/>
                    <a:pt x="730" y="563"/>
                  </a:cubicBezTo>
                  <a:cubicBezTo>
                    <a:pt x="674" y="507"/>
                    <a:pt x="624" y="451"/>
                    <a:pt x="568" y="406"/>
                  </a:cubicBezTo>
                  <a:cubicBezTo>
                    <a:pt x="512" y="360"/>
                    <a:pt x="462" y="315"/>
                    <a:pt x="411" y="274"/>
                  </a:cubicBezTo>
                  <a:cubicBezTo>
                    <a:pt x="365" y="234"/>
                    <a:pt x="320" y="203"/>
                    <a:pt x="274" y="173"/>
                  </a:cubicBezTo>
                  <a:cubicBezTo>
                    <a:pt x="234" y="137"/>
                    <a:pt x="198" y="117"/>
                    <a:pt x="163" y="92"/>
                  </a:cubicBezTo>
                  <a:cubicBezTo>
                    <a:pt x="127" y="72"/>
                    <a:pt x="102" y="51"/>
                    <a:pt x="77" y="41"/>
                  </a:cubicBezTo>
                  <a:cubicBezTo>
                    <a:pt x="26" y="1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484" name="Google Shape;2177;p37">
              <a:extLst>
                <a:ext uri="{FF2B5EF4-FFF2-40B4-BE49-F238E27FC236}">
                  <a16:creationId xmlns:a16="http://schemas.microsoft.com/office/drawing/2014/main" id="{04F321DA-2EF0-D265-4EE1-FAC4A8E007D1}"/>
                </a:ext>
              </a:extLst>
            </p:cNvPr>
            <p:cNvGrpSpPr/>
            <p:nvPr/>
          </p:nvGrpSpPr>
          <p:grpSpPr>
            <a:xfrm>
              <a:off x="4018327" y="2683209"/>
              <a:ext cx="1107309" cy="2067226"/>
              <a:chOff x="3919191" y="2338477"/>
              <a:chExt cx="1305635" cy="2437479"/>
            </a:xfrm>
          </p:grpSpPr>
          <p:sp>
            <p:nvSpPr>
              <p:cNvPr id="485" name="Google Shape;2178;p37">
                <a:extLst>
                  <a:ext uri="{FF2B5EF4-FFF2-40B4-BE49-F238E27FC236}">
                    <a16:creationId xmlns:a16="http://schemas.microsoft.com/office/drawing/2014/main" id="{32BB9747-355F-4692-9742-5F687F6526FB}"/>
                  </a:ext>
                </a:extLst>
              </p:cNvPr>
              <p:cNvSpPr/>
              <p:nvPr/>
            </p:nvSpPr>
            <p:spPr>
              <a:xfrm>
                <a:off x="3919191" y="2338477"/>
                <a:ext cx="1305635" cy="2437479"/>
              </a:xfrm>
              <a:custGeom>
                <a:avLst/>
                <a:gdLst/>
                <a:ahLst/>
                <a:cxnLst/>
                <a:rect l="l" t="t" r="r" b="b"/>
                <a:pathLst>
                  <a:path w="13643" h="25470" extrusionOk="0">
                    <a:moveTo>
                      <a:pt x="1368" y="0"/>
                    </a:moveTo>
                    <a:cubicBezTo>
                      <a:pt x="614" y="0"/>
                      <a:pt x="1" y="613"/>
                      <a:pt x="1" y="1368"/>
                    </a:cubicBezTo>
                    <a:lnTo>
                      <a:pt x="1" y="24102"/>
                    </a:lnTo>
                    <a:cubicBezTo>
                      <a:pt x="1" y="24857"/>
                      <a:pt x="614" y="25470"/>
                      <a:pt x="1368" y="25470"/>
                    </a:cubicBezTo>
                    <a:lnTo>
                      <a:pt x="12270" y="25470"/>
                    </a:lnTo>
                    <a:cubicBezTo>
                      <a:pt x="13024" y="25470"/>
                      <a:pt x="13642" y="24857"/>
                      <a:pt x="13642" y="24102"/>
                    </a:cubicBezTo>
                    <a:lnTo>
                      <a:pt x="13642" y="1368"/>
                    </a:lnTo>
                    <a:cubicBezTo>
                      <a:pt x="13642" y="613"/>
                      <a:pt x="13024" y="0"/>
                      <a:pt x="12270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86" name="Google Shape;2179;p37">
                <a:extLst>
                  <a:ext uri="{FF2B5EF4-FFF2-40B4-BE49-F238E27FC236}">
                    <a16:creationId xmlns:a16="http://schemas.microsoft.com/office/drawing/2014/main" id="{D02C7371-7DE7-F40E-ADCC-FEC73579B788}"/>
                  </a:ext>
                </a:extLst>
              </p:cNvPr>
              <p:cNvSpPr/>
              <p:nvPr/>
            </p:nvSpPr>
            <p:spPr>
              <a:xfrm>
                <a:off x="3977855" y="2395610"/>
                <a:ext cx="1188307" cy="2071522"/>
              </a:xfrm>
              <a:custGeom>
                <a:avLst/>
                <a:gdLst/>
                <a:ahLst/>
                <a:cxnLst/>
                <a:rect l="l" t="t" r="r" b="b"/>
                <a:pathLst>
                  <a:path w="12417" h="21646" extrusionOk="0">
                    <a:moveTo>
                      <a:pt x="1227" y="1"/>
                    </a:moveTo>
                    <a:cubicBezTo>
                      <a:pt x="553" y="1"/>
                      <a:pt x="1" y="553"/>
                      <a:pt x="1" y="1227"/>
                    </a:cubicBezTo>
                    <a:lnTo>
                      <a:pt x="1" y="20420"/>
                    </a:lnTo>
                    <a:cubicBezTo>
                      <a:pt x="1" y="21094"/>
                      <a:pt x="553" y="21646"/>
                      <a:pt x="1227" y="21646"/>
                    </a:cubicBezTo>
                    <a:lnTo>
                      <a:pt x="11191" y="21646"/>
                    </a:lnTo>
                    <a:cubicBezTo>
                      <a:pt x="11864" y="21646"/>
                      <a:pt x="12416" y="21094"/>
                      <a:pt x="12416" y="20420"/>
                    </a:cubicBezTo>
                    <a:lnTo>
                      <a:pt x="12416" y="1227"/>
                    </a:lnTo>
                    <a:cubicBezTo>
                      <a:pt x="12416" y="553"/>
                      <a:pt x="11864" y="1"/>
                      <a:pt x="11191" y="1"/>
                    </a:cubicBezTo>
                    <a:lnTo>
                      <a:pt x="8212" y="1"/>
                    </a:lnTo>
                    <a:cubicBezTo>
                      <a:pt x="8207" y="219"/>
                      <a:pt x="8030" y="391"/>
                      <a:pt x="7807" y="391"/>
                    </a:cubicBezTo>
                    <a:lnTo>
                      <a:pt x="4605" y="391"/>
                    </a:lnTo>
                    <a:cubicBezTo>
                      <a:pt x="4387" y="391"/>
                      <a:pt x="4210" y="219"/>
                      <a:pt x="420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87" name="Google Shape;2180;p37">
                <a:extLst>
                  <a:ext uri="{FF2B5EF4-FFF2-40B4-BE49-F238E27FC236}">
                    <a16:creationId xmlns:a16="http://schemas.microsoft.com/office/drawing/2014/main" id="{5FC24781-4CD4-FC4A-C57F-E1EB71225752}"/>
                  </a:ext>
                </a:extLst>
              </p:cNvPr>
              <p:cNvSpPr/>
              <p:nvPr/>
            </p:nvSpPr>
            <p:spPr>
              <a:xfrm>
                <a:off x="4476263" y="4525710"/>
                <a:ext cx="191496" cy="191113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1997" extrusionOk="0">
                    <a:moveTo>
                      <a:pt x="998" y="1"/>
                    </a:moveTo>
                    <a:cubicBezTo>
                      <a:pt x="446" y="1"/>
                      <a:pt x="0" y="447"/>
                      <a:pt x="0" y="999"/>
                    </a:cubicBezTo>
                    <a:cubicBezTo>
                      <a:pt x="0" y="1551"/>
                      <a:pt x="446" y="1997"/>
                      <a:pt x="998" y="1997"/>
                    </a:cubicBezTo>
                    <a:cubicBezTo>
                      <a:pt x="1550" y="1997"/>
                      <a:pt x="2001" y="1551"/>
                      <a:pt x="2001" y="999"/>
                    </a:cubicBezTo>
                    <a:cubicBezTo>
                      <a:pt x="2001" y="447"/>
                      <a:pt x="1550" y="1"/>
                      <a:pt x="9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88" name="Google Shape;2181;p37">
                <a:extLst>
                  <a:ext uri="{FF2B5EF4-FFF2-40B4-BE49-F238E27FC236}">
                    <a16:creationId xmlns:a16="http://schemas.microsoft.com/office/drawing/2014/main" id="{F4983CA2-05E3-A15A-AD25-3E454B1755C7}"/>
                  </a:ext>
                </a:extLst>
              </p:cNvPr>
              <p:cNvSpPr/>
              <p:nvPr/>
            </p:nvSpPr>
            <p:spPr>
              <a:xfrm>
                <a:off x="4057382" y="2502316"/>
                <a:ext cx="1028775" cy="1149453"/>
              </a:xfrm>
              <a:custGeom>
                <a:avLst/>
                <a:gdLst/>
                <a:ahLst/>
                <a:cxnLst/>
                <a:rect l="l" t="t" r="r" b="b"/>
                <a:pathLst>
                  <a:path w="10750" h="12011" extrusionOk="0">
                    <a:moveTo>
                      <a:pt x="872" y="0"/>
                    </a:moveTo>
                    <a:cubicBezTo>
                      <a:pt x="396" y="0"/>
                      <a:pt x="0" y="390"/>
                      <a:pt x="0" y="867"/>
                    </a:cubicBezTo>
                    <a:lnTo>
                      <a:pt x="0" y="11139"/>
                    </a:lnTo>
                    <a:cubicBezTo>
                      <a:pt x="0" y="11621"/>
                      <a:pt x="396" y="12011"/>
                      <a:pt x="872" y="12011"/>
                    </a:cubicBezTo>
                    <a:lnTo>
                      <a:pt x="9883" y="12011"/>
                    </a:lnTo>
                    <a:cubicBezTo>
                      <a:pt x="10360" y="12011"/>
                      <a:pt x="10750" y="11621"/>
                      <a:pt x="10750" y="11139"/>
                    </a:cubicBezTo>
                    <a:lnTo>
                      <a:pt x="10750" y="867"/>
                    </a:lnTo>
                    <a:cubicBezTo>
                      <a:pt x="10750" y="390"/>
                      <a:pt x="10360" y="0"/>
                      <a:pt x="988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489" name="Google Shape;2182;p37">
                <a:extLst>
                  <a:ext uri="{FF2B5EF4-FFF2-40B4-BE49-F238E27FC236}">
                    <a16:creationId xmlns:a16="http://schemas.microsoft.com/office/drawing/2014/main" id="{D9796F16-4498-89AF-664E-741C002540FE}"/>
                  </a:ext>
                </a:extLst>
              </p:cNvPr>
              <p:cNvGrpSpPr/>
              <p:nvPr/>
            </p:nvGrpSpPr>
            <p:grpSpPr>
              <a:xfrm>
                <a:off x="4278450" y="2660755"/>
                <a:ext cx="596310" cy="133407"/>
                <a:chOff x="4299806" y="2766959"/>
                <a:chExt cx="552906" cy="123697"/>
              </a:xfrm>
            </p:grpSpPr>
            <p:sp>
              <p:nvSpPr>
                <p:cNvPr id="322" name="Google Shape;2183;p37">
                  <a:extLst>
                    <a:ext uri="{FF2B5EF4-FFF2-40B4-BE49-F238E27FC236}">
                      <a16:creationId xmlns:a16="http://schemas.microsoft.com/office/drawing/2014/main" id="{23997A76-0532-91F5-7FDE-0CD7867D7AF3}"/>
                    </a:ext>
                  </a:extLst>
                </p:cNvPr>
                <p:cNvSpPr/>
                <p:nvPr/>
              </p:nvSpPr>
              <p:spPr>
                <a:xfrm>
                  <a:off x="4299806" y="2769621"/>
                  <a:ext cx="115622" cy="118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3" h="1339" extrusionOk="0">
                      <a:moveTo>
                        <a:pt x="0" y="1"/>
                      </a:moveTo>
                      <a:lnTo>
                        <a:pt x="0" y="1338"/>
                      </a:lnTo>
                      <a:lnTo>
                        <a:pt x="406" y="1338"/>
                      </a:lnTo>
                      <a:lnTo>
                        <a:pt x="406" y="654"/>
                      </a:lnTo>
                      <a:lnTo>
                        <a:pt x="932" y="1338"/>
                      </a:lnTo>
                      <a:lnTo>
                        <a:pt x="1302" y="1338"/>
                      </a:lnTo>
                      <a:lnTo>
                        <a:pt x="1302" y="1"/>
                      </a:lnTo>
                      <a:lnTo>
                        <a:pt x="902" y="1"/>
                      </a:lnTo>
                      <a:lnTo>
                        <a:pt x="902" y="690"/>
                      </a:lnTo>
                      <a:lnTo>
                        <a:pt x="370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" name="Google Shape;2184;p37">
                  <a:extLst>
                    <a:ext uri="{FF2B5EF4-FFF2-40B4-BE49-F238E27FC236}">
                      <a16:creationId xmlns:a16="http://schemas.microsoft.com/office/drawing/2014/main" id="{B974079C-44DB-ADB4-0868-4E4B008132E6}"/>
                    </a:ext>
                  </a:extLst>
                </p:cNvPr>
                <p:cNvSpPr/>
                <p:nvPr/>
              </p:nvSpPr>
              <p:spPr>
                <a:xfrm>
                  <a:off x="4436014" y="2769621"/>
                  <a:ext cx="101602" cy="118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5" h="1339" extrusionOk="0">
                      <a:moveTo>
                        <a:pt x="0" y="1"/>
                      </a:moveTo>
                      <a:lnTo>
                        <a:pt x="0" y="1338"/>
                      </a:lnTo>
                      <a:lnTo>
                        <a:pt x="1145" y="1338"/>
                      </a:lnTo>
                      <a:lnTo>
                        <a:pt x="1145" y="1004"/>
                      </a:lnTo>
                      <a:lnTo>
                        <a:pt x="441" y="1004"/>
                      </a:lnTo>
                      <a:lnTo>
                        <a:pt x="441" y="837"/>
                      </a:lnTo>
                      <a:lnTo>
                        <a:pt x="1069" y="837"/>
                      </a:lnTo>
                      <a:lnTo>
                        <a:pt x="1069" y="502"/>
                      </a:lnTo>
                      <a:lnTo>
                        <a:pt x="441" y="502"/>
                      </a:lnTo>
                      <a:lnTo>
                        <a:pt x="441" y="340"/>
                      </a:lnTo>
                      <a:lnTo>
                        <a:pt x="1130" y="340"/>
                      </a:lnTo>
                      <a:lnTo>
                        <a:pt x="1130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" name="Google Shape;2185;p37">
                  <a:extLst>
                    <a:ext uri="{FF2B5EF4-FFF2-40B4-BE49-F238E27FC236}">
                      <a16:creationId xmlns:a16="http://schemas.microsoft.com/office/drawing/2014/main" id="{7EAA297C-9E2F-FB76-02C4-443FB5E07580}"/>
                    </a:ext>
                  </a:extLst>
                </p:cNvPr>
                <p:cNvSpPr/>
                <p:nvPr/>
              </p:nvSpPr>
              <p:spPr>
                <a:xfrm>
                  <a:off x="4538946" y="2769621"/>
                  <a:ext cx="196459" cy="118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4" h="1339" extrusionOk="0">
                      <a:moveTo>
                        <a:pt x="0" y="1"/>
                      </a:moveTo>
                      <a:lnTo>
                        <a:pt x="446" y="1338"/>
                      </a:lnTo>
                      <a:lnTo>
                        <a:pt x="902" y="1338"/>
                      </a:lnTo>
                      <a:lnTo>
                        <a:pt x="1104" y="538"/>
                      </a:lnTo>
                      <a:lnTo>
                        <a:pt x="1307" y="1338"/>
                      </a:lnTo>
                      <a:lnTo>
                        <a:pt x="1758" y="1338"/>
                      </a:lnTo>
                      <a:lnTo>
                        <a:pt x="2214" y="1"/>
                      </a:lnTo>
                      <a:lnTo>
                        <a:pt x="1758" y="1"/>
                      </a:lnTo>
                      <a:lnTo>
                        <a:pt x="1550" y="877"/>
                      </a:lnTo>
                      <a:lnTo>
                        <a:pt x="1332" y="1"/>
                      </a:lnTo>
                      <a:lnTo>
                        <a:pt x="902" y="1"/>
                      </a:lnTo>
                      <a:lnTo>
                        <a:pt x="689" y="877"/>
                      </a:lnTo>
                      <a:lnTo>
                        <a:pt x="47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" name="Google Shape;2186;p37">
                  <a:extLst>
                    <a:ext uri="{FF2B5EF4-FFF2-40B4-BE49-F238E27FC236}">
                      <a16:creationId xmlns:a16="http://schemas.microsoft.com/office/drawing/2014/main" id="{E65120C6-88C0-7C2A-6213-58958BFE857D}"/>
                    </a:ext>
                  </a:extLst>
                </p:cNvPr>
                <p:cNvSpPr/>
                <p:nvPr/>
              </p:nvSpPr>
              <p:spPr>
                <a:xfrm>
                  <a:off x="4742504" y="2766959"/>
                  <a:ext cx="110209" cy="1236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2" h="1394" extrusionOk="0">
                      <a:moveTo>
                        <a:pt x="659" y="0"/>
                      </a:moveTo>
                      <a:cubicBezTo>
                        <a:pt x="548" y="0"/>
                        <a:pt x="447" y="16"/>
                        <a:pt x="361" y="51"/>
                      </a:cubicBezTo>
                      <a:cubicBezTo>
                        <a:pt x="274" y="87"/>
                        <a:pt x="204" y="137"/>
                        <a:pt x="158" y="208"/>
                      </a:cubicBezTo>
                      <a:cubicBezTo>
                        <a:pt x="112" y="274"/>
                        <a:pt x="87" y="350"/>
                        <a:pt x="87" y="436"/>
                      </a:cubicBezTo>
                      <a:cubicBezTo>
                        <a:pt x="87" y="532"/>
                        <a:pt x="112" y="603"/>
                        <a:pt x="158" y="659"/>
                      </a:cubicBezTo>
                      <a:cubicBezTo>
                        <a:pt x="204" y="715"/>
                        <a:pt x="254" y="755"/>
                        <a:pt x="320" y="781"/>
                      </a:cubicBezTo>
                      <a:cubicBezTo>
                        <a:pt x="381" y="806"/>
                        <a:pt x="462" y="831"/>
                        <a:pt x="553" y="856"/>
                      </a:cubicBezTo>
                      <a:cubicBezTo>
                        <a:pt x="634" y="872"/>
                        <a:pt x="690" y="892"/>
                        <a:pt x="725" y="907"/>
                      </a:cubicBezTo>
                      <a:cubicBezTo>
                        <a:pt x="761" y="927"/>
                        <a:pt x="781" y="948"/>
                        <a:pt x="781" y="978"/>
                      </a:cubicBezTo>
                      <a:cubicBezTo>
                        <a:pt x="781" y="1003"/>
                        <a:pt x="771" y="1024"/>
                        <a:pt x="751" y="1039"/>
                      </a:cubicBezTo>
                      <a:cubicBezTo>
                        <a:pt x="730" y="1049"/>
                        <a:pt x="705" y="1054"/>
                        <a:pt x="675" y="1054"/>
                      </a:cubicBezTo>
                      <a:cubicBezTo>
                        <a:pt x="604" y="1054"/>
                        <a:pt x="518" y="1034"/>
                        <a:pt x="416" y="993"/>
                      </a:cubicBezTo>
                      <a:cubicBezTo>
                        <a:pt x="315" y="953"/>
                        <a:pt x="234" y="902"/>
                        <a:pt x="163" y="841"/>
                      </a:cubicBezTo>
                      <a:lnTo>
                        <a:pt x="1" y="1176"/>
                      </a:lnTo>
                      <a:cubicBezTo>
                        <a:pt x="87" y="1241"/>
                        <a:pt x="193" y="1297"/>
                        <a:pt x="310" y="1338"/>
                      </a:cubicBezTo>
                      <a:cubicBezTo>
                        <a:pt x="431" y="1373"/>
                        <a:pt x="553" y="1393"/>
                        <a:pt x="670" y="1393"/>
                      </a:cubicBezTo>
                      <a:cubicBezTo>
                        <a:pt x="776" y="1393"/>
                        <a:pt x="867" y="1378"/>
                        <a:pt x="953" y="1348"/>
                      </a:cubicBezTo>
                      <a:cubicBezTo>
                        <a:pt x="1039" y="1312"/>
                        <a:pt x="1105" y="1267"/>
                        <a:pt x="1156" y="1201"/>
                      </a:cubicBezTo>
                      <a:cubicBezTo>
                        <a:pt x="1207" y="1135"/>
                        <a:pt x="1232" y="1054"/>
                        <a:pt x="1232" y="958"/>
                      </a:cubicBezTo>
                      <a:cubicBezTo>
                        <a:pt x="1232" y="862"/>
                        <a:pt x="1207" y="786"/>
                        <a:pt x="1161" y="730"/>
                      </a:cubicBezTo>
                      <a:cubicBezTo>
                        <a:pt x="1115" y="674"/>
                        <a:pt x="1060" y="629"/>
                        <a:pt x="994" y="603"/>
                      </a:cubicBezTo>
                      <a:cubicBezTo>
                        <a:pt x="933" y="578"/>
                        <a:pt x="852" y="547"/>
                        <a:pt x="761" y="522"/>
                      </a:cubicBezTo>
                      <a:cubicBezTo>
                        <a:pt x="685" y="502"/>
                        <a:pt x="629" y="482"/>
                        <a:pt x="594" y="466"/>
                      </a:cubicBezTo>
                      <a:cubicBezTo>
                        <a:pt x="558" y="451"/>
                        <a:pt x="538" y="426"/>
                        <a:pt x="538" y="396"/>
                      </a:cubicBezTo>
                      <a:cubicBezTo>
                        <a:pt x="538" y="355"/>
                        <a:pt x="568" y="340"/>
                        <a:pt x="624" y="340"/>
                      </a:cubicBezTo>
                      <a:cubicBezTo>
                        <a:pt x="680" y="340"/>
                        <a:pt x="751" y="355"/>
                        <a:pt x="837" y="385"/>
                      </a:cubicBezTo>
                      <a:cubicBezTo>
                        <a:pt x="928" y="416"/>
                        <a:pt x="1009" y="451"/>
                        <a:pt x="1080" y="497"/>
                      </a:cubicBezTo>
                      <a:lnTo>
                        <a:pt x="1242" y="157"/>
                      </a:lnTo>
                      <a:cubicBezTo>
                        <a:pt x="1166" y="112"/>
                        <a:pt x="1075" y="71"/>
                        <a:pt x="968" y="41"/>
                      </a:cubicBezTo>
                      <a:cubicBezTo>
                        <a:pt x="867" y="11"/>
                        <a:pt x="766" y="0"/>
                        <a:pt x="65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90" name="Google Shape;2187;p37">
                <a:extLst>
                  <a:ext uri="{FF2B5EF4-FFF2-40B4-BE49-F238E27FC236}">
                    <a16:creationId xmlns:a16="http://schemas.microsoft.com/office/drawing/2014/main" id="{36BF51C8-7C86-FA80-6052-45CAE1B9E1B5}"/>
                  </a:ext>
                </a:extLst>
              </p:cNvPr>
              <p:cNvSpPr/>
              <p:nvPr/>
            </p:nvSpPr>
            <p:spPr>
              <a:xfrm>
                <a:off x="4116047" y="3267466"/>
                <a:ext cx="911447" cy="26796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80" extrusionOk="0">
                    <a:moveTo>
                      <a:pt x="0" y="1"/>
                    </a:moveTo>
                    <a:lnTo>
                      <a:pt x="0" y="279"/>
                    </a:lnTo>
                    <a:lnTo>
                      <a:pt x="9524" y="279"/>
                    </a:lnTo>
                    <a:lnTo>
                      <a:pt x="952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1" name="Google Shape;2188;p37">
                <a:extLst>
                  <a:ext uri="{FF2B5EF4-FFF2-40B4-BE49-F238E27FC236}">
                    <a16:creationId xmlns:a16="http://schemas.microsoft.com/office/drawing/2014/main" id="{31D55FA8-7642-4AAF-1357-2FD24860FA4B}"/>
                  </a:ext>
                </a:extLst>
              </p:cNvPr>
              <p:cNvSpPr/>
              <p:nvPr/>
            </p:nvSpPr>
            <p:spPr>
              <a:xfrm>
                <a:off x="4116047" y="3343165"/>
                <a:ext cx="911447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79" extrusionOk="0">
                    <a:moveTo>
                      <a:pt x="0" y="0"/>
                    </a:moveTo>
                    <a:lnTo>
                      <a:pt x="0" y="279"/>
                    </a:lnTo>
                    <a:lnTo>
                      <a:pt x="9524" y="279"/>
                    </a:lnTo>
                    <a:lnTo>
                      <a:pt x="95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2" name="Google Shape;2189;p37">
                <a:extLst>
                  <a:ext uri="{FF2B5EF4-FFF2-40B4-BE49-F238E27FC236}">
                    <a16:creationId xmlns:a16="http://schemas.microsoft.com/office/drawing/2014/main" id="{E837074F-B178-83B5-0DBA-AACD252174C4}"/>
                  </a:ext>
                </a:extLst>
              </p:cNvPr>
              <p:cNvSpPr/>
              <p:nvPr/>
            </p:nvSpPr>
            <p:spPr>
              <a:xfrm>
                <a:off x="4116047" y="3418769"/>
                <a:ext cx="911447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79" extrusionOk="0">
                    <a:moveTo>
                      <a:pt x="0" y="0"/>
                    </a:moveTo>
                    <a:lnTo>
                      <a:pt x="0" y="279"/>
                    </a:lnTo>
                    <a:lnTo>
                      <a:pt x="9524" y="279"/>
                    </a:lnTo>
                    <a:lnTo>
                      <a:pt x="95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3" name="Google Shape;2190;p37">
                <a:extLst>
                  <a:ext uri="{FF2B5EF4-FFF2-40B4-BE49-F238E27FC236}">
                    <a16:creationId xmlns:a16="http://schemas.microsoft.com/office/drawing/2014/main" id="{89E0B6E1-B97B-61A0-3403-156400EA3E74}"/>
                  </a:ext>
                </a:extLst>
              </p:cNvPr>
              <p:cNvSpPr/>
              <p:nvPr/>
            </p:nvSpPr>
            <p:spPr>
              <a:xfrm>
                <a:off x="4116047" y="3494372"/>
                <a:ext cx="911447" cy="26796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80" extrusionOk="0">
                    <a:moveTo>
                      <a:pt x="0" y="1"/>
                    </a:moveTo>
                    <a:lnTo>
                      <a:pt x="0" y="279"/>
                    </a:lnTo>
                    <a:lnTo>
                      <a:pt x="9524" y="279"/>
                    </a:lnTo>
                    <a:lnTo>
                      <a:pt x="952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4" name="Google Shape;2191;p37">
                <a:extLst>
                  <a:ext uri="{FF2B5EF4-FFF2-40B4-BE49-F238E27FC236}">
                    <a16:creationId xmlns:a16="http://schemas.microsoft.com/office/drawing/2014/main" id="{4A90FC54-6A47-7A99-3472-6D1C9AB3D07D}"/>
                  </a:ext>
                </a:extLst>
              </p:cNvPr>
              <p:cNvSpPr/>
              <p:nvPr/>
            </p:nvSpPr>
            <p:spPr>
              <a:xfrm>
                <a:off x="4057382" y="2502316"/>
                <a:ext cx="1028775" cy="90724"/>
              </a:xfrm>
              <a:custGeom>
                <a:avLst/>
                <a:gdLst/>
                <a:ahLst/>
                <a:cxnLst/>
                <a:rect l="l" t="t" r="r" b="b"/>
                <a:pathLst>
                  <a:path w="10750" h="948" extrusionOk="0">
                    <a:moveTo>
                      <a:pt x="872" y="0"/>
                    </a:moveTo>
                    <a:cubicBezTo>
                      <a:pt x="396" y="0"/>
                      <a:pt x="0" y="390"/>
                      <a:pt x="0" y="867"/>
                    </a:cubicBezTo>
                    <a:lnTo>
                      <a:pt x="0" y="948"/>
                    </a:lnTo>
                    <a:lnTo>
                      <a:pt x="10750" y="948"/>
                    </a:lnTo>
                    <a:lnTo>
                      <a:pt x="10750" y="867"/>
                    </a:lnTo>
                    <a:cubicBezTo>
                      <a:pt x="10750" y="390"/>
                      <a:pt x="10360" y="0"/>
                      <a:pt x="988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5" name="Google Shape;2192;p37">
                <a:extLst>
                  <a:ext uri="{FF2B5EF4-FFF2-40B4-BE49-F238E27FC236}">
                    <a16:creationId xmlns:a16="http://schemas.microsoft.com/office/drawing/2014/main" id="{BDF76246-676E-3899-290E-E397FADEC84E}"/>
                  </a:ext>
                </a:extLst>
              </p:cNvPr>
              <p:cNvSpPr/>
              <p:nvPr/>
            </p:nvSpPr>
            <p:spPr>
              <a:xfrm>
                <a:off x="4127148" y="2538683"/>
                <a:ext cx="30146" cy="30146"/>
              </a:xfrm>
              <a:custGeom>
                <a:avLst/>
                <a:gdLst/>
                <a:ahLst/>
                <a:cxnLst/>
                <a:rect l="l" t="t" r="r" b="b"/>
                <a:pathLst>
                  <a:path w="315" h="315" extrusionOk="0">
                    <a:moveTo>
                      <a:pt x="158" y="0"/>
                    </a:moveTo>
                    <a:cubicBezTo>
                      <a:pt x="72" y="0"/>
                      <a:pt x="1" y="71"/>
                      <a:pt x="1" y="157"/>
                    </a:cubicBezTo>
                    <a:cubicBezTo>
                      <a:pt x="1" y="243"/>
                      <a:pt x="72" y="314"/>
                      <a:pt x="158" y="314"/>
                    </a:cubicBezTo>
                    <a:cubicBezTo>
                      <a:pt x="244" y="314"/>
                      <a:pt x="315" y="243"/>
                      <a:pt x="315" y="157"/>
                    </a:cubicBezTo>
                    <a:cubicBezTo>
                      <a:pt x="315" y="71"/>
                      <a:pt x="244" y="0"/>
                      <a:pt x="1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6" name="Google Shape;2193;p37">
                <a:extLst>
                  <a:ext uri="{FF2B5EF4-FFF2-40B4-BE49-F238E27FC236}">
                    <a16:creationId xmlns:a16="http://schemas.microsoft.com/office/drawing/2014/main" id="{471D8B97-D830-1747-0BAA-0B7EF6E16D17}"/>
                  </a:ext>
                </a:extLst>
              </p:cNvPr>
              <p:cNvSpPr/>
              <p:nvPr/>
            </p:nvSpPr>
            <p:spPr>
              <a:xfrm>
                <a:off x="4179975" y="2538683"/>
                <a:ext cx="30241" cy="30146"/>
              </a:xfrm>
              <a:custGeom>
                <a:avLst/>
                <a:gdLst/>
                <a:ahLst/>
                <a:cxnLst/>
                <a:rect l="l" t="t" r="r" b="b"/>
                <a:pathLst>
                  <a:path w="316" h="315" extrusionOk="0">
                    <a:moveTo>
                      <a:pt x="158" y="0"/>
                    </a:moveTo>
                    <a:cubicBezTo>
                      <a:pt x="72" y="0"/>
                      <a:pt x="1" y="71"/>
                      <a:pt x="1" y="157"/>
                    </a:cubicBezTo>
                    <a:cubicBezTo>
                      <a:pt x="1" y="243"/>
                      <a:pt x="72" y="314"/>
                      <a:pt x="158" y="314"/>
                    </a:cubicBezTo>
                    <a:cubicBezTo>
                      <a:pt x="244" y="314"/>
                      <a:pt x="315" y="243"/>
                      <a:pt x="315" y="157"/>
                    </a:cubicBezTo>
                    <a:cubicBezTo>
                      <a:pt x="315" y="71"/>
                      <a:pt x="244" y="0"/>
                      <a:pt x="15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7" name="Google Shape;2194;p37">
                <a:extLst>
                  <a:ext uri="{FF2B5EF4-FFF2-40B4-BE49-F238E27FC236}">
                    <a16:creationId xmlns:a16="http://schemas.microsoft.com/office/drawing/2014/main" id="{104EF3A8-4F8E-1D15-E8DA-4FD74A247B03}"/>
                  </a:ext>
                </a:extLst>
              </p:cNvPr>
              <p:cNvSpPr/>
              <p:nvPr/>
            </p:nvSpPr>
            <p:spPr>
              <a:xfrm>
                <a:off x="4232897" y="2538683"/>
                <a:ext cx="30146" cy="30146"/>
              </a:xfrm>
              <a:custGeom>
                <a:avLst/>
                <a:gdLst/>
                <a:ahLst/>
                <a:cxnLst/>
                <a:rect l="l" t="t" r="r" b="b"/>
                <a:pathLst>
                  <a:path w="315" h="315" extrusionOk="0">
                    <a:moveTo>
                      <a:pt x="157" y="0"/>
                    </a:moveTo>
                    <a:cubicBezTo>
                      <a:pt x="71" y="0"/>
                      <a:pt x="0" y="71"/>
                      <a:pt x="0" y="157"/>
                    </a:cubicBezTo>
                    <a:cubicBezTo>
                      <a:pt x="0" y="243"/>
                      <a:pt x="71" y="314"/>
                      <a:pt x="157" y="314"/>
                    </a:cubicBezTo>
                    <a:cubicBezTo>
                      <a:pt x="243" y="314"/>
                      <a:pt x="314" y="243"/>
                      <a:pt x="314" y="157"/>
                    </a:cubicBezTo>
                    <a:cubicBezTo>
                      <a:pt x="314" y="71"/>
                      <a:pt x="243" y="0"/>
                      <a:pt x="1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8" name="Google Shape;2195;p37">
                <a:extLst>
                  <a:ext uri="{FF2B5EF4-FFF2-40B4-BE49-F238E27FC236}">
                    <a16:creationId xmlns:a16="http://schemas.microsoft.com/office/drawing/2014/main" id="{D5A0BB91-0EFC-CA49-F051-766F5403895A}"/>
                  </a:ext>
                </a:extLst>
              </p:cNvPr>
              <p:cNvSpPr/>
              <p:nvPr/>
            </p:nvSpPr>
            <p:spPr>
              <a:xfrm>
                <a:off x="4308500" y="2547391"/>
                <a:ext cx="708371" cy="14164"/>
              </a:xfrm>
              <a:custGeom>
                <a:avLst/>
                <a:gdLst/>
                <a:ahLst/>
                <a:cxnLst/>
                <a:rect l="l" t="t" r="r" b="b"/>
                <a:pathLst>
                  <a:path w="7402" h="148" extrusionOk="0">
                    <a:moveTo>
                      <a:pt x="0" y="0"/>
                    </a:moveTo>
                    <a:lnTo>
                      <a:pt x="0" y="147"/>
                    </a:lnTo>
                    <a:lnTo>
                      <a:pt x="7401" y="147"/>
                    </a:lnTo>
                    <a:lnTo>
                      <a:pt x="740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9" name="Google Shape;2196;p37">
                <a:extLst>
                  <a:ext uri="{FF2B5EF4-FFF2-40B4-BE49-F238E27FC236}">
                    <a16:creationId xmlns:a16="http://schemas.microsoft.com/office/drawing/2014/main" id="{9C3009DB-7FCC-E558-D332-616F39005344}"/>
                  </a:ext>
                </a:extLst>
              </p:cNvPr>
              <p:cNvSpPr/>
              <p:nvPr/>
            </p:nvSpPr>
            <p:spPr>
              <a:xfrm>
                <a:off x="4057382" y="3738957"/>
                <a:ext cx="1028775" cy="635639"/>
              </a:xfrm>
              <a:custGeom>
                <a:avLst/>
                <a:gdLst/>
                <a:ahLst/>
                <a:cxnLst/>
                <a:rect l="l" t="t" r="r" b="b"/>
                <a:pathLst>
                  <a:path w="10750" h="6642" extrusionOk="0">
                    <a:moveTo>
                      <a:pt x="872" y="1"/>
                    </a:moveTo>
                    <a:cubicBezTo>
                      <a:pt x="396" y="1"/>
                      <a:pt x="0" y="396"/>
                      <a:pt x="0" y="872"/>
                    </a:cubicBezTo>
                    <a:lnTo>
                      <a:pt x="0" y="5770"/>
                    </a:lnTo>
                    <a:cubicBezTo>
                      <a:pt x="0" y="6251"/>
                      <a:pt x="396" y="6641"/>
                      <a:pt x="872" y="6641"/>
                    </a:cubicBezTo>
                    <a:lnTo>
                      <a:pt x="9883" y="6641"/>
                    </a:lnTo>
                    <a:cubicBezTo>
                      <a:pt x="10360" y="6641"/>
                      <a:pt x="10750" y="6251"/>
                      <a:pt x="10750" y="5770"/>
                    </a:cubicBezTo>
                    <a:lnTo>
                      <a:pt x="10750" y="872"/>
                    </a:lnTo>
                    <a:cubicBezTo>
                      <a:pt x="10750" y="396"/>
                      <a:pt x="10360" y="1"/>
                      <a:pt x="988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2197;p37">
                <a:extLst>
                  <a:ext uri="{FF2B5EF4-FFF2-40B4-BE49-F238E27FC236}">
                    <a16:creationId xmlns:a16="http://schemas.microsoft.com/office/drawing/2014/main" id="{211BEBD8-8A4F-3C4F-D705-86C82078EF72}"/>
                  </a:ext>
                </a:extLst>
              </p:cNvPr>
              <p:cNvSpPr/>
              <p:nvPr/>
            </p:nvSpPr>
            <p:spPr>
              <a:xfrm>
                <a:off x="4057382" y="3738957"/>
                <a:ext cx="1028775" cy="90724"/>
              </a:xfrm>
              <a:custGeom>
                <a:avLst/>
                <a:gdLst/>
                <a:ahLst/>
                <a:cxnLst/>
                <a:rect l="l" t="t" r="r" b="b"/>
                <a:pathLst>
                  <a:path w="10750" h="948" extrusionOk="0">
                    <a:moveTo>
                      <a:pt x="872" y="1"/>
                    </a:moveTo>
                    <a:cubicBezTo>
                      <a:pt x="396" y="1"/>
                      <a:pt x="0" y="396"/>
                      <a:pt x="0" y="872"/>
                    </a:cubicBezTo>
                    <a:lnTo>
                      <a:pt x="0" y="948"/>
                    </a:lnTo>
                    <a:lnTo>
                      <a:pt x="10750" y="948"/>
                    </a:lnTo>
                    <a:lnTo>
                      <a:pt x="10750" y="872"/>
                    </a:lnTo>
                    <a:cubicBezTo>
                      <a:pt x="10750" y="396"/>
                      <a:pt x="10360" y="1"/>
                      <a:pt x="988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2198;p37">
                <a:extLst>
                  <a:ext uri="{FF2B5EF4-FFF2-40B4-BE49-F238E27FC236}">
                    <a16:creationId xmlns:a16="http://schemas.microsoft.com/office/drawing/2014/main" id="{CA985723-50C8-53B8-36BA-0D1F3E34F7B4}"/>
                  </a:ext>
                </a:extLst>
              </p:cNvPr>
              <p:cNvSpPr/>
              <p:nvPr/>
            </p:nvSpPr>
            <p:spPr>
              <a:xfrm>
                <a:off x="4127148" y="3775802"/>
                <a:ext cx="30146" cy="30146"/>
              </a:xfrm>
              <a:custGeom>
                <a:avLst/>
                <a:gdLst/>
                <a:ahLst/>
                <a:cxnLst/>
                <a:rect l="l" t="t" r="r" b="b"/>
                <a:pathLst>
                  <a:path w="315" h="315" extrusionOk="0">
                    <a:moveTo>
                      <a:pt x="158" y="1"/>
                    </a:moveTo>
                    <a:cubicBezTo>
                      <a:pt x="72" y="1"/>
                      <a:pt x="1" y="66"/>
                      <a:pt x="1" y="158"/>
                    </a:cubicBezTo>
                    <a:cubicBezTo>
                      <a:pt x="1" y="244"/>
                      <a:pt x="72" y="315"/>
                      <a:pt x="158" y="315"/>
                    </a:cubicBezTo>
                    <a:cubicBezTo>
                      <a:pt x="244" y="315"/>
                      <a:pt x="315" y="244"/>
                      <a:pt x="315" y="158"/>
                    </a:cubicBezTo>
                    <a:cubicBezTo>
                      <a:pt x="315" y="66"/>
                      <a:pt x="244" y="1"/>
                      <a:pt x="1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2" name="Google Shape;2199;p37">
                <a:extLst>
                  <a:ext uri="{FF2B5EF4-FFF2-40B4-BE49-F238E27FC236}">
                    <a16:creationId xmlns:a16="http://schemas.microsoft.com/office/drawing/2014/main" id="{C8D13825-4B75-20F6-1737-C196DB04FC7E}"/>
                  </a:ext>
                </a:extLst>
              </p:cNvPr>
              <p:cNvSpPr/>
              <p:nvPr/>
            </p:nvSpPr>
            <p:spPr>
              <a:xfrm>
                <a:off x="4179975" y="3775802"/>
                <a:ext cx="30241" cy="30146"/>
              </a:xfrm>
              <a:custGeom>
                <a:avLst/>
                <a:gdLst/>
                <a:ahLst/>
                <a:cxnLst/>
                <a:rect l="l" t="t" r="r" b="b"/>
                <a:pathLst>
                  <a:path w="316" h="315" extrusionOk="0">
                    <a:moveTo>
                      <a:pt x="158" y="1"/>
                    </a:moveTo>
                    <a:cubicBezTo>
                      <a:pt x="72" y="1"/>
                      <a:pt x="1" y="66"/>
                      <a:pt x="1" y="158"/>
                    </a:cubicBezTo>
                    <a:cubicBezTo>
                      <a:pt x="1" y="244"/>
                      <a:pt x="72" y="315"/>
                      <a:pt x="158" y="315"/>
                    </a:cubicBezTo>
                    <a:cubicBezTo>
                      <a:pt x="244" y="315"/>
                      <a:pt x="315" y="244"/>
                      <a:pt x="315" y="158"/>
                    </a:cubicBezTo>
                    <a:cubicBezTo>
                      <a:pt x="315" y="66"/>
                      <a:pt x="244" y="1"/>
                      <a:pt x="1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3" name="Google Shape;2200;p37">
                <a:extLst>
                  <a:ext uri="{FF2B5EF4-FFF2-40B4-BE49-F238E27FC236}">
                    <a16:creationId xmlns:a16="http://schemas.microsoft.com/office/drawing/2014/main" id="{F0283A22-D83D-D8F7-0D86-9E221D137092}"/>
                  </a:ext>
                </a:extLst>
              </p:cNvPr>
              <p:cNvSpPr/>
              <p:nvPr/>
            </p:nvSpPr>
            <p:spPr>
              <a:xfrm>
                <a:off x="4232897" y="3775802"/>
                <a:ext cx="30146" cy="30146"/>
              </a:xfrm>
              <a:custGeom>
                <a:avLst/>
                <a:gdLst/>
                <a:ahLst/>
                <a:cxnLst/>
                <a:rect l="l" t="t" r="r" b="b"/>
                <a:pathLst>
                  <a:path w="315" h="315" extrusionOk="0">
                    <a:moveTo>
                      <a:pt x="157" y="1"/>
                    </a:moveTo>
                    <a:cubicBezTo>
                      <a:pt x="71" y="1"/>
                      <a:pt x="0" y="66"/>
                      <a:pt x="0" y="158"/>
                    </a:cubicBezTo>
                    <a:cubicBezTo>
                      <a:pt x="0" y="244"/>
                      <a:pt x="71" y="315"/>
                      <a:pt x="157" y="315"/>
                    </a:cubicBezTo>
                    <a:cubicBezTo>
                      <a:pt x="243" y="315"/>
                      <a:pt x="314" y="244"/>
                      <a:pt x="314" y="158"/>
                    </a:cubicBezTo>
                    <a:cubicBezTo>
                      <a:pt x="314" y="66"/>
                      <a:pt x="243" y="1"/>
                      <a:pt x="1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4" name="Google Shape;2201;p37">
                <a:extLst>
                  <a:ext uri="{FF2B5EF4-FFF2-40B4-BE49-F238E27FC236}">
                    <a16:creationId xmlns:a16="http://schemas.microsoft.com/office/drawing/2014/main" id="{A7431A66-1453-4FD9-BD52-178429D56C48}"/>
                  </a:ext>
                </a:extLst>
              </p:cNvPr>
              <p:cNvSpPr/>
              <p:nvPr/>
            </p:nvSpPr>
            <p:spPr>
              <a:xfrm>
                <a:off x="4308500" y="3784511"/>
                <a:ext cx="708371" cy="13685"/>
              </a:xfrm>
              <a:custGeom>
                <a:avLst/>
                <a:gdLst/>
                <a:ahLst/>
                <a:cxnLst/>
                <a:rect l="l" t="t" r="r" b="b"/>
                <a:pathLst>
                  <a:path w="7402" h="143" extrusionOk="0">
                    <a:moveTo>
                      <a:pt x="0" y="1"/>
                    </a:moveTo>
                    <a:lnTo>
                      <a:pt x="0" y="143"/>
                    </a:lnTo>
                    <a:lnTo>
                      <a:pt x="7401" y="143"/>
                    </a:lnTo>
                    <a:lnTo>
                      <a:pt x="740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5" name="Google Shape;2202;p37">
                <a:extLst>
                  <a:ext uri="{FF2B5EF4-FFF2-40B4-BE49-F238E27FC236}">
                    <a16:creationId xmlns:a16="http://schemas.microsoft.com/office/drawing/2014/main" id="{782B55F5-1A2A-7444-BDDB-2B995C5B8804}"/>
                  </a:ext>
                </a:extLst>
              </p:cNvPr>
              <p:cNvSpPr/>
              <p:nvPr/>
            </p:nvSpPr>
            <p:spPr>
              <a:xfrm>
                <a:off x="4121406" y="3876192"/>
                <a:ext cx="900728" cy="304996"/>
              </a:xfrm>
              <a:custGeom>
                <a:avLst/>
                <a:gdLst/>
                <a:ahLst/>
                <a:cxnLst/>
                <a:rect l="l" t="t" r="r" b="b"/>
                <a:pathLst>
                  <a:path w="9412" h="3187" extrusionOk="0">
                    <a:moveTo>
                      <a:pt x="0" y="0"/>
                    </a:moveTo>
                    <a:lnTo>
                      <a:pt x="0" y="3186"/>
                    </a:lnTo>
                    <a:lnTo>
                      <a:pt x="9412" y="3186"/>
                    </a:lnTo>
                    <a:lnTo>
                      <a:pt x="941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6" name="Google Shape;2203;p37">
                <a:extLst>
                  <a:ext uri="{FF2B5EF4-FFF2-40B4-BE49-F238E27FC236}">
                    <a16:creationId xmlns:a16="http://schemas.microsoft.com/office/drawing/2014/main" id="{9626D758-9F4C-818F-E439-0180CE9E8438}"/>
                  </a:ext>
                </a:extLst>
              </p:cNvPr>
              <p:cNvSpPr/>
              <p:nvPr/>
            </p:nvSpPr>
            <p:spPr>
              <a:xfrm>
                <a:off x="4456357" y="3915907"/>
                <a:ext cx="231307" cy="231307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2417" extrusionOk="0">
                    <a:moveTo>
                      <a:pt x="1206" y="0"/>
                    </a:moveTo>
                    <a:cubicBezTo>
                      <a:pt x="537" y="0"/>
                      <a:pt x="0" y="537"/>
                      <a:pt x="0" y="1206"/>
                    </a:cubicBezTo>
                    <a:cubicBezTo>
                      <a:pt x="0" y="1875"/>
                      <a:pt x="537" y="2417"/>
                      <a:pt x="1206" y="2417"/>
                    </a:cubicBezTo>
                    <a:cubicBezTo>
                      <a:pt x="1875" y="2417"/>
                      <a:pt x="2417" y="1875"/>
                      <a:pt x="2417" y="1206"/>
                    </a:cubicBezTo>
                    <a:cubicBezTo>
                      <a:pt x="2417" y="537"/>
                      <a:pt x="1875" y="0"/>
                      <a:pt x="12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7" name="Google Shape;2204;p37">
                <a:extLst>
                  <a:ext uri="{FF2B5EF4-FFF2-40B4-BE49-F238E27FC236}">
                    <a16:creationId xmlns:a16="http://schemas.microsoft.com/office/drawing/2014/main" id="{28873A07-E27F-3147-D055-F70E12B6D8E4}"/>
                  </a:ext>
                </a:extLst>
              </p:cNvPr>
              <p:cNvSpPr/>
              <p:nvPr/>
            </p:nvSpPr>
            <p:spPr>
              <a:xfrm>
                <a:off x="4537798" y="3964427"/>
                <a:ext cx="83450" cy="130918"/>
              </a:xfrm>
              <a:custGeom>
                <a:avLst/>
                <a:gdLst/>
                <a:ahLst/>
                <a:cxnLst/>
                <a:rect l="l" t="t" r="r" b="b"/>
                <a:pathLst>
                  <a:path w="872" h="1368" extrusionOk="0">
                    <a:moveTo>
                      <a:pt x="0" y="0"/>
                    </a:moveTo>
                    <a:lnTo>
                      <a:pt x="0" y="1368"/>
                    </a:lnTo>
                    <a:lnTo>
                      <a:pt x="872" y="6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8" name="Google Shape;2205;p37">
                <a:extLst>
                  <a:ext uri="{FF2B5EF4-FFF2-40B4-BE49-F238E27FC236}">
                    <a16:creationId xmlns:a16="http://schemas.microsoft.com/office/drawing/2014/main" id="{6F248287-9C31-1B96-DA30-FDAF668C1BF2}"/>
                  </a:ext>
                </a:extLst>
              </p:cNvPr>
              <p:cNvSpPr/>
              <p:nvPr/>
            </p:nvSpPr>
            <p:spPr>
              <a:xfrm>
                <a:off x="4116047" y="4214971"/>
                <a:ext cx="911447" cy="26796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80" extrusionOk="0">
                    <a:moveTo>
                      <a:pt x="0" y="1"/>
                    </a:moveTo>
                    <a:lnTo>
                      <a:pt x="0" y="280"/>
                    </a:lnTo>
                    <a:lnTo>
                      <a:pt x="9524" y="280"/>
                    </a:lnTo>
                    <a:lnTo>
                      <a:pt x="952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9" name="Google Shape;2206;p37">
                <a:extLst>
                  <a:ext uri="{FF2B5EF4-FFF2-40B4-BE49-F238E27FC236}">
                    <a16:creationId xmlns:a16="http://schemas.microsoft.com/office/drawing/2014/main" id="{D8BA2B07-014D-1230-4D61-0C4EF81A706A}"/>
                  </a:ext>
                </a:extLst>
              </p:cNvPr>
              <p:cNvSpPr/>
              <p:nvPr/>
            </p:nvSpPr>
            <p:spPr>
              <a:xfrm>
                <a:off x="4116047" y="4290670"/>
                <a:ext cx="911447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79" extrusionOk="0">
                    <a:moveTo>
                      <a:pt x="0" y="0"/>
                    </a:moveTo>
                    <a:lnTo>
                      <a:pt x="0" y="279"/>
                    </a:lnTo>
                    <a:lnTo>
                      <a:pt x="9524" y="279"/>
                    </a:lnTo>
                    <a:lnTo>
                      <a:pt x="95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2207;p37">
                <a:extLst>
                  <a:ext uri="{FF2B5EF4-FFF2-40B4-BE49-F238E27FC236}">
                    <a16:creationId xmlns:a16="http://schemas.microsoft.com/office/drawing/2014/main" id="{5CDD7DB7-0B45-AAFB-BEE7-6B82E1CC26B8}"/>
                  </a:ext>
                </a:extLst>
              </p:cNvPr>
              <p:cNvSpPr/>
              <p:nvPr/>
            </p:nvSpPr>
            <p:spPr>
              <a:xfrm>
                <a:off x="4116047" y="2956966"/>
                <a:ext cx="911447" cy="26796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80" extrusionOk="0">
                    <a:moveTo>
                      <a:pt x="0" y="1"/>
                    </a:moveTo>
                    <a:lnTo>
                      <a:pt x="0" y="279"/>
                    </a:lnTo>
                    <a:lnTo>
                      <a:pt x="9524" y="279"/>
                    </a:lnTo>
                    <a:lnTo>
                      <a:pt x="952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1" name="Google Shape;2208;p37">
                <a:extLst>
                  <a:ext uri="{FF2B5EF4-FFF2-40B4-BE49-F238E27FC236}">
                    <a16:creationId xmlns:a16="http://schemas.microsoft.com/office/drawing/2014/main" id="{B7A0A8C4-67BB-510A-6401-C38725296220}"/>
                  </a:ext>
                </a:extLst>
              </p:cNvPr>
              <p:cNvSpPr/>
              <p:nvPr/>
            </p:nvSpPr>
            <p:spPr>
              <a:xfrm>
                <a:off x="4116047" y="3032665"/>
                <a:ext cx="911447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79" extrusionOk="0">
                    <a:moveTo>
                      <a:pt x="0" y="0"/>
                    </a:moveTo>
                    <a:lnTo>
                      <a:pt x="0" y="279"/>
                    </a:lnTo>
                    <a:lnTo>
                      <a:pt x="9524" y="279"/>
                    </a:lnTo>
                    <a:lnTo>
                      <a:pt x="95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2209;p37">
                <a:extLst>
                  <a:ext uri="{FF2B5EF4-FFF2-40B4-BE49-F238E27FC236}">
                    <a16:creationId xmlns:a16="http://schemas.microsoft.com/office/drawing/2014/main" id="{51A7F759-333C-02F0-D2E5-20E3EE2C3836}"/>
                  </a:ext>
                </a:extLst>
              </p:cNvPr>
              <p:cNvSpPr/>
              <p:nvPr/>
            </p:nvSpPr>
            <p:spPr>
              <a:xfrm>
                <a:off x="4116047" y="3108268"/>
                <a:ext cx="911447" cy="26700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79" extrusionOk="0">
                    <a:moveTo>
                      <a:pt x="0" y="0"/>
                    </a:moveTo>
                    <a:lnTo>
                      <a:pt x="0" y="279"/>
                    </a:lnTo>
                    <a:lnTo>
                      <a:pt x="9524" y="279"/>
                    </a:lnTo>
                    <a:lnTo>
                      <a:pt x="95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2210;p37">
                <a:extLst>
                  <a:ext uri="{FF2B5EF4-FFF2-40B4-BE49-F238E27FC236}">
                    <a16:creationId xmlns:a16="http://schemas.microsoft.com/office/drawing/2014/main" id="{7BCD1725-B32A-1B36-BF82-3695455188DE}"/>
                  </a:ext>
                </a:extLst>
              </p:cNvPr>
              <p:cNvSpPr/>
              <p:nvPr/>
            </p:nvSpPr>
            <p:spPr>
              <a:xfrm>
                <a:off x="4116047" y="3183872"/>
                <a:ext cx="911447" cy="26796"/>
              </a:xfrm>
              <a:custGeom>
                <a:avLst/>
                <a:gdLst/>
                <a:ahLst/>
                <a:cxnLst/>
                <a:rect l="l" t="t" r="r" b="b"/>
                <a:pathLst>
                  <a:path w="9524" h="280" extrusionOk="0">
                    <a:moveTo>
                      <a:pt x="0" y="1"/>
                    </a:moveTo>
                    <a:lnTo>
                      <a:pt x="0" y="279"/>
                    </a:lnTo>
                    <a:lnTo>
                      <a:pt x="9524" y="279"/>
                    </a:lnTo>
                    <a:lnTo>
                      <a:pt x="952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55" name="Image 554">
            <a:extLst>
              <a:ext uri="{FF2B5EF4-FFF2-40B4-BE49-F238E27FC236}">
                <a16:creationId xmlns:a16="http://schemas.microsoft.com/office/drawing/2014/main" id="{284C9253-EDC1-10CF-9C0A-B5FBD9E32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3999" y="3265627"/>
            <a:ext cx="4394501" cy="124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99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23;p16">
            <a:extLst>
              <a:ext uri="{FF2B5EF4-FFF2-40B4-BE49-F238E27FC236}">
                <a16:creationId xmlns:a16="http://schemas.microsoft.com/office/drawing/2014/main" id="{8D5A94E5-EFBA-73A7-81C0-045F064A4721}"/>
              </a:ext>
            </a:extLst>
          </p:cNvPr>
          <p:cNvSpPr/>
          <p:nvPr/>
        </p:nvSpPr>
        <p:spPr>
          <a:xfrm rot="5552024">
            <a:off x="3776143" y="26246"/>
            <a:ext cx="4639716" cy="6805509"/>
          </a:xfrm>
          <a:custGeom>
            <a:avLst/>
            <a:gdLst/>
            <a:ahLst/>
            <a:cxnLst/>
            <a:rect l="l" t="t" r="r" b="b"/>
            <a:pathLst>
              <a:path w="19174" h="24400" extrusionOk="0">
                <a:moveTo>
                  <a:pt x="9952" y="0"/>
                </a:moveTo>
                <a:cubicBezTo>
                  <a:pt x="7821" y="0"/>
                  <a:pt x="5443" y="831"/>
                  <a:pt x="3293" y="2784"/>
                </a:cubicBezTo>
                <a:cubicBezTo>
                  <a:pt x="1839" y="4101"/>
                  <a:pt x="1104" y="6300"/>
                  <a:pt x="1044" y="8402"/>
                </a:cubicBezTo>
                <a:cubicBezTo>
                  <a:pt x="978" y="10469"/>
                  <a:pt x="1621" y="12556"/>
                  <a:pt x="1180" y="14567"/>
                </a:cubicBezTo>
                <a:cubicBezTo>
                  <a:pt x="947" y="15610"/>
                  <a:pt x="436" y="16567"/>
                  <a:pt x="284" y="17626"/>
                </a:cubicBezTo>
                <a:cubicBezTo>
                  <a:pt x="0" y="19607"/>
                  <a:pt x="1059" y="21577"/>
                  <a:pt x="2518" y="22666"/>
                </a:cubicBezTo>
                <a:cubicBezTo>
                  <a:pt x="3977" y="23750"/>
                  <a:pt x="5765" y="24105"/>
                  <a:pt x="7507" y="24282"/>
                </a:cubicBezTo>
                <a:cubicBezTo>
                  <a:pt x="8212" y="24354"/>
                  <a:pt x="8922" y="24400"/>
                  <a:pt x="9631" y="24400"/>
                </a:cubicBezTo>
                <a:cubicBezTo>
                  <a:pt x="10875" y="24400"/>
                  <a:pt x="12116" y="24259"/>
                  <a:pt x="13312" y="23872"/>
                </a:cubicBezTo>
                <a:cubicBezTo>
                  <a:pt x="15197" y="23264"/>
                  <a:pt x="16975" y="21988"/>
                  <a:pt x="18003" y="20078"/>
                </a:cubicBezTo>
                <a:cubicBezTo>
                  <a:pt x="19026" y="18173"/>
                  <a:pt x="19173" y="15595"/>
                  <a:pt x="18089" y="13766"/>
                </a:cubicBezTo>
                <a:cubicBezTo>
                  <a:pt x="17203" y="12267"/>
                  <a:pt x="15567" y="11264"/>
                  <a:pt x="15268" y="9481"/>
                </a:cubicBezTo>
                <a:cubicBezTo>
                  <a:pt x="14928" y="7449"/>
                  <a:pt x="16722" y="5216"/>
                  <a:pt x="15886" y="3392"/>
                </a:cubicBezTo>
                <a:cubicBezTo>
                  <a:pt x="14944" y="1327"/>
                  <a:pt x="12646" y="0"/>
                  <a:pt x="995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CDCC733-1668-688D-1C56-896B576FF0C4}"/>
              </a:ext>
            </a:extLst>
          </p:cNvPr>
          <p:cNvSpPr txBox="1"/>
          <p:nvPr/>
        </p:nvSpPr>
        <p:spPr>
          <a:xfrm>
            <a:off x="1872974" y="2120350"/>
            <a:ext cx="8446052" cy="1733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fr-FR" sz="5867" kern="0" dirty="0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3. </a:t>
            </a:r>
          </a:p>
          <a:p>
            <a:pPr algn="ctr" defTabSz="1219170">
              <a:buClr>
                <a:srgbClr val="000000"/>
              </a:buClr>
            </a:pPr>
            <a:r>
              <a:rPr lang="fr-FR" sz="4800" kern="0" dirty="0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Digital Services </a:t>
            </a:r>
            <a:r>
              <a:rPr lang="fr-FR" sz="4800" kern="0" dirty="0" err="1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Act</a:t>
            </a:r>
            <a:endParaRPr lang="fr-FR" sz="4800" kern="0" dirty="0">
              <a:solidFill>
                <a:srgbClr val="FF7774"/>
              </a:solidFill>
              <a:latin typeface="Fira Sans" panose="020B05030500000200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2726921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74FEA6-177C-700F-3823-B73A267AC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630786"/>
            <a:ext cx="11360800" cy="1122400"/>
          </a:xfrm>
        </p:spPr>
        <p:txBody>
          <a:bodyPr/>
          <a:lstStyle/>
          <a:p>
            <a:r>
              <a:rPr lang="fr-FR" dirty="0" err="1"/>
              <a:t>Disinformation</a:t>
            </a:r>
            <a:r>
              <a:rPr lang="fr-FR" dirty="0"/>
              <a:t> in the DSA: Light </a:t>
            </a:r>
            <a:r>
              <a:rPr lang="fr-FR" dirty="0" err="1"/>
              <a:t>touch</a:t>
            </a:r>
            <a:r>
              <a:rPr lang="fr-FR" dirty="0"/>
              <a:t> </a:t>
            </a:r>
            <a:r>
              <a:rPr lang="fr-FR" dirty="0" err="1"/>
              <a:t>liability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B894831-09FD-EC25-3506-8809A54B3C48}"/>
              </a:ext>
            </a:extLst>
          </p:cNvPr>
          <p:cNvSpPr txBox="1"/>
          <p:nvPr/>
        </p:nvSpPr>
        <p:spPr>
          <a:xfrm>
            <a:off x="1077686" y="2383970"/>
            <a:ext cx="2073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>
                <a:latin typeface="Fira Sans" panose="020B0503050000020004" pitchFamily="34" charset="0"/>
              </a:rPr>
              <a:t>Interdiction of general surveillance of content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B9B423C-F1FB-024D-35C1-F117665CC843}"/>
              </a:ext>
            </a:extLst>
          </p:cNvPr>
          <p:cNvSpPr txBox="1"/>
          <p:nvPr/>
        </p:nvSpPr>
        <p:spPr>
          <a:xfrm>
            <a:off x="4490357" y="2568635"/>
            <a:ext cx="31514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>
                <a:latin typeface="Fira Sans" panose="020B0503050000020004" pitchFamily="34" charset="0"/>
              </a:rPr>
              <a:t>Light </a:t>
            </a:r>
            <a:r>
              <a:rPr lang="fr-BE" sz="2400" dirty="0" err="1">
                <a:latin typeface="Fira Sans" panose="020B0503050000020004" pitchFamily="34" charset="0"/>
              </a:rPr>
              <a:t>responsability</a:t>
            </a:r>
            <a:r>
              <a:rPr lang="fr-BE" sz="2400" dirty="0">
                <a:latin typeface="Fira Sans" panose="020B0503050000020004" pitchFamily="34" charset="0"/>
              </a:rPr>
              <a:t> by the </a:t>
            </a:r>
            <a:r>
              <a:rPr lang="fr-BE" sz="2400" dirty="0" err="1">
                <a:latin typeface="Fira Sans" panose="020B0503050000020004" pitchFamily="34" charset="0"/>
              </a:rPr>
              <a:t>means</a:t>
            </a:r>
            <a:r>
              <a:rPr lang="fr-BE" sz="2400" dirty="0">
                <a:latin typeface="Fira Sans" panose="020B0503050000020004" pitchFamily="34" charset="0"/>
              </a:rPr>
              <a:t> of </a:t>
            </a:r>
            <a:r>
              <a:rPr lang="fr-BE" sz="2400" dirty="0" err="1">
                <a:latin typeface="Fira Sans" panose="020B0503050000020004" pitchFamily="34" charset="0"/>
              </a:rPr>
              <a:t>transparency</a:t>
            </a:r>
            <a:endParaRPr lang="fr-BE" sz="2400" dirty="0">
              <a:latin typeface="Fira Sans" panose="020B05030500000200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3F368CB-037F-7E25-75D4-825479E9901A}"/>
              </a:ext>
            </a:extLst>
          </p:cNvPr>
          <p:cNvSpPr txBox="1"/>
          <p:nvPr/>
        </p:nvSpPr>
        <p:spPr>
          <a:xfrm>
            <a:off x="8624986" y="2753300"/>
            <a:ext cx="3151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err="1">
                <a:latin typeface="Fira Sans" panose="020B0503050000020004" pitchFamily="34" charset="0"/>
              </a:rPr>
              <a:t>Stronger</a:t>
            </a:r>
            <a:r>
              <a:rPr lang="fr-BE" sz="2400" dirty="0">
                <a:latin typeface="Fira Sans" panose="020B0503050000020004" pitchFamily="34" charset="0"/>
              </a:rPr>
              <a:t> </a:t>
            </a:r>
            <a:r>
              <a:rPr lang="fr-BE" sz="2400" dirty="0" err="1">
                <a:latin typeface="Fira Sans" panose="020B0503050000020004" pitchFamily="34" charset="0"/>
              </a:rPr>
              <a:t>powers</a:t>
            </a:r>
            <a:r>
              <a:rPr lang="fr-BE" sz="2400" dirty="0">
                <a:latin typeface="Fira Sans" panose="020B0503050000020004" pitchFamily="34" charset="0"/>
              </a:rPr>
              <a:t> for the Commission? </a:t>
            </a:r>
          </a:p>
        </p:txBody>
      </p:sp>
      <p:sp>
        <p:nvSpPr>
          <p:cNvPr id="6" name="Google Shape;223;p16">
            <a:extLst>
              <a:ext uri="{FF2B5EF4-FFF2-40B4-BE49-F238E27FC236}">
                <a16:creationId xmlns:a16="http://schemas.microsoft.com/office/drawing/2014/main" id="{4CE460AD-7CA0-AE27-A476-B11AC30FDF3D}"/>
              </a:ext>
            </a:extLst>
          </p:cNvPr>
          <p:cNvSpPr/>
          <p:nvPr/>
        </p:nvSpPr>
        <p:spPr>
          <a:xfrm rot="5552024">
            <a:off x="445114" y="3193989"/>
            <a:ext cx="4639716" cy="6805509"/>
          </a:xfrm>
          <a:custGeom>
            <a:avLst/>
            <a:gdLst/>
            <a:ahLst/>
            <a:cxnLst/>
            <a:rect l="l" t="t" r="r" b="b"/>
            <a:pathLst>
              <a:path w="19174" h="24400" extrusionOk="0">
                <a:moveTo>
                  <a:pt x="9952" y="0"/>
                </a:moveTo>
                <a:cubicBezTo>
                  <a:pt x="7821" y="0"/>
                  <a:pt x="5443" y="831"/>
                  <a:pt x="3293" y="2784"/>
                </a:cubicBezTo>
                <a:cubicBezTo>
                  <a:pt x="1839" y="4101"/>
                  <a:pt x="1104" y="6300"/>
                  <a:pt x="1044" y="8402"/>
                </a:cubicBezTo>
                <a:cubicBezTo>
                  <a:pt x="978" y="10469"/>
                  <a:pt x="1621" y="12556"/>
                  <a:pt x="1180" y="14567"/>
                </a:cubicBezTo>
                <a:cubicBezTo>
                  <a:pt x="947" y="15610"/>
                  <a:pt x="436" y="16567"/>
                  <a:pt x="284" y="17626"/>
                </a:cubicBezTo>
                <a:cubicBezTo>
                  <a:pt x="0" y="19607"/>
                  <a:pt x="1059" y="21577"/>
                  <a:pt x="2518" y="22666"/>
                </a:cubicBezTo>
                <a:cubicBezTo>
                  <a:pt x="3977" y="23750"/>
                  <a:pt x="5765" y="24105"/>
                  <a:pt x="7507" y="24282"/>
                </a:cubicBezTo>
                <a:cubicBezTo>
                  <a:pt x="8212" y="24354"/>
                  <a:pt x="8922" y="24400"/>
                  <a:pt x="9631" y="24400"/>
                </a:cubicBezTo>
                <a:cubicBezTo>
                  <a:pt x="10875" y="24400"/>
                  <a:pt x="12116" y="24259"/>
                  <a:pt x="13312" y="23872"/>
                </a:cubicBezTo>
                <a:cubicBezTo>
                  <a:pt x="15197" y="23264"/>
                  <a:pt x="16975" y="21988"/>
                  <a:pt x="18003" y="20078"/>
                </a:cubicBezTo>
                <a:cubicBezTo>
                  <a:pt x="19026" y="18173"/>
                  <a:pt x="19173" y="15595"/>
                  <a:pt x="18089" y="13766"/>
                </a:cubicBezTo>
                <a:cubicBezTo>
                  <a:pt x="17203" y="12267"/>
                  <a:pt x="15567" y="11264"/>
                  <a:pt x="15268" y="9481"/>
                </a:cubicBezTo>
                <a:cubicBezTo>
                  <a:pt x="14928" y="7449"/>
                  <a:pt x="16722" y="5216"/>
                  <a:pt x="15886" y="3392"/>
                </a:cubicBezTo>
                <a:cubicBezTo>
                  <a:pt x="14944" y="1327"/>
                  <a:pt x="12646" y="0"/>
                  <a:pt x="995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Google Shape;223;p16">
            <a:extLst>
              <a:ext uri="{FF2B5EF4-FFF2-40B4-BE49-F238E27FC236}">
                <a16:creationId xmlns:a16="http://schemas.microsoft.com/office/drawing/2014/main" id="{313694CE-59CD-6970-275A-1DD762EDDDD2}"/>
              </a:ext>
            </a:extLst>
          </p:cNvPr>
          <p:cNvSpPr/>
          <p:nvPr/>
        </p:nvSpPr>
        <p:spPr>
          <a:xfrm rot="18722448">
            <a:off x="9305766" y="2982787"/>
            <a:ext cx="4639716" cy="6805509"/>
          </a:xfrm>
          <a:custGeom>
            <a:avLst/>
            <a:gdLst/>
            <a:ahLst/>
            <a:cxnLst/>
            <a:rect l="l" t="t" r="r" b="b"/>
            <a:pathLst>
              <a:path w="19174" h="24400" extrusionOk="0">
                <a:moveTo>
                  <a:pt x="9952" y="0"/>
                </a:moveTo>
                <a:cubicBezTo>
                  <a:pt x="7821" y="0"/>
                  <a:pt x="5443" y="831"/>
                  <a:pt x="3293" y="2784"/>
                </a:cubicBezTo>
                <a:cubicBezTo>
                  <a:pt x="1839" y="4101"/>
                  <a:pt x="1104" y="6300"/>
                  <a:pt x="1044" y="8402"/>
                </a:cubicBezTo>
                <a:cubicBezTo>
                  <a:pt x="978" y="10469"/>
                  <a:pt x="1621" y="12556"/>
                  <a:pt x="1180" y="14567"/>
                </a:cubicBezTo>
                <a:cubicBezTo>
                  <a:pt x="947" y="15610"/>
                  <a:pt x="436" y="16567"/>
                  <a:pt x="284" y="17626"/>
                </a:cubicBezTo>
                <a:cubicBezTo>
                  <a:pt x="0" y="19607"/>
                  <a:pt x="1059" y="21577"/>
                  <a:pt x="2518" y="22666"/>
                </a:cubicBezTo>
                <a:cubicBezTo>
                  <a:pt x="3977" y="23750"/>
                  <a:pt x="5765" y="24105"/>
                  <a:pt x="7507" y="24282"/>
                </a:cubicBezTo>
                <a:cubicBezTo>
                  <a:pt x="8212" y="24354"/>
                  <a:pt x="8922" y="24400"/>
                  <a:pt x="9631" y="24400"/>
                </a:cubicBezTo>
                <a:cubicBezTo>
                  <a:pt x="10875" y="24400"/>
                  <a:pt x="12116" y="24259"/>
                  <a:pt x="13312" y="23872"/>
                </a:cubicBezTo>
                <a:cubicBezTo>
                  <a:pt x="15197" y="23264"/>
                  <a:pt x="16975" y="21988"/>
                  <a:pt x="18003" y="20078"/>
                </a:cubicBezTo>
                <a:cubicBezTo>
                  <a:pt x="19026" y="18173"/>
                  <a:pt x="19173" y="15595"/>
                  <a:pt x="18089" y="13766"/>
                </a:cubicBezTo>
                <a:cubicBezTo>
                  <a:pt x="17203" y="12267"/>
                  <a:pt x="15567" y="11264"/>
                  <a:pt x="15268" y="9481"/>
                </a:cubicBezTo>
                <a:cubicBezTo>
                  <a:pt x="14928" y="7449"/>
                  <a:pt x="16722" y="5216"/>
                  <a:pt x="15886" y="3392"/>
                </a:cubicBezTo>
                <a:cubicBezTo>
                  <a:pt x="14944" y="1327"/>
                  <a:pt x="12646" y="0"/>
                  <a:pt x="99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3333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23;p16">
            <a:extLst>
              <a:ext uri="{FF2B5EF4-FFF2-40B4-BE49-F238E27FC236}">
                <a16:creationId xmlns:a16="http://schemas.microsoft.com/office/drawing/2014/main" id="{8D5A94E5-EFBA-73A7-81C0-045F064A4721}"/>
              </a:ext>
            </a:extLst>
          </p:cNvPr>
          <p:cNvSpPr/>
          <p:nvPr/>
        </p:nvSpPr>
        <p:spPr>
          <a:xfrm rot="5552024">
            <a:off x="3776143" y="26246"/>
            <a:ext cx="4639716" cy="6805509"/>
          </a:xfrm>
          <a:custGeom>
            <a:avLst/>
            <a:gdLst/>
            <a:ahLst/>
            <a:cxnLst/>
            <a:rect l="l" t="t" r="r" b="b"/>
            <a:pathLst>
              <a:path w="19174" h="24400" extrusionOk="0">
                <a:moveTo>
                  <a:pt x="9952" y="0"/>
                </a:moveTo>
                <a:cubicBezTo>
                  <a:pt x="7821" y="0"/>
                  <a:pt x="5443" y="831"/>
                  <a:pt x="3293" y="2784"/>
                </a:cubicBezTo>
                <a:cubicBezTo>
                  <a:pt x="1839" y="4101"/>
                  <a:pt x="1104" y="6300"/>
                  <a:pt x="1044" y="8402"/>
                </a:cubicBezTo>
                <a:cubicBezTo>
                  <a:pt x="978" y="10469"/>
                  <a:pt x="1621" y="12556"/>
                  <a:pt x="1180" y="14567"/>
                </a:cubicBezTo>
                <a:cubicBezTo>
                  <a:pt x="947" y="15610"/>
                  <a:pt x="436" y="16567"/>
                  <a:pt x="284" y="17626"/>
                </a:cubicBezTo>
                <a:cubicBezTo>
                  <a:pt x="0" y="19607"/>
                  <a:pt x="1059" y="21577"/>
                  <a:pt x="2518" y="22666"/>
                </a:cubicBezTo>
                <a:cubicBezTo>
                  <a:pt x="3977" y="23750"/>
                  <a:pt x="5765" y="24105"/>
                  <a:pt x="7507" y="24282"/>
                </a:cubicBezTo>
                <a:cubicBezTo>
                  <a:pt x="8212" y="24354"/>
                  <a:pt x="8922" y="24400"/>
                  <a:pt x="9631" y="24400"/>
                </a:cubicBezTo>
                <a:cubicBezTo>
                  <a:pt x="10875" y="24400"/>
                  <a:pt x="12116" y="24259"/>
                  <a:pt x="13312" y="23872"/>
                </a:cubicBezTo>
                <a:cubicBezTo>
                  <a:pt x="15197" y="23264"/>
                  <a:pt x="16975" y="21988"/>
                  <a:pt x="18003" y="20078"/>
                </a:cubicBezTo>
                <a:cubicBezTo>
                  <a:pt x="19026" y="18173"/>
                  <a:pt x="19173" y="15595"/>
                  <a:pt x="18089" y="13766"/>
                </a:cubicBezTo>
                <a:cubicBezTo>
                  <a:pt x="17203" y="12267"/>
                  <a:pt x="15567" y="11264"/>
                  <a:pt x="15268" y="9481"/>
                </a:cubicBezTo>
                <a:cubicBezTo>
                  <a:pt x="14928" y="7449"/>
                  <a:pt x="16722" y="5216"/>
                  <a:pt x="15886" y="3392"/>
                </a:cubicBezTo>
                <a:cubicBezTo>
                  <a:pt x="14944" y="1327"/>
                  <a:pt x="12646" y="0"/>
                  <a:pt x="995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CDCC733-1668-688D-1C56-896B576FF0C4}"/>
              </a:ext>
            </a:extLst>
          </p:cNvPr>
          <p:cNvSpPr txBox="1"/>
          <p:nvPr/>
        </p:nvSpPr>
        <p:spPr>
          <a:xfrm>
            <a:off x="1872974" y="2120350"/>
            <a:ext cx="8446052" cy="1733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fr-FR" sz="5867" kern="0" dirty="0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4. </a:t>
            </a:r>
          </a:p>
          <a:p>
            <a:pPr algn="ctr" defTabSz="1219170">
              <a:buClr>
                <a:srgbClr val="000000"/>
              </a:buClr>
            </a:pPr>
            <a:r>
              <a:rPr lang="fr-FR" sz="4800" kern="0" dirty="0" err="1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Cost</a:t>
            </a:r>
            <a:r>
              <a:rPr lang="fr-FR" sz="4800" kern="0" dirty="0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 for platforms</a:t>
            </a:r>
          </a:p>
        </p:txBody>
      </p:sp>
    </p:spTree>
    <p:extLst>
      <p:ext uri="{BB962C8B-B14F-4D97-AF65-F5344CB8AC3E}">
        <p14:creationId xmlns:p14="http://schemas.microsoft.com/office/powerpoint/2010/main" val="4184159316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74FEA6-177C-700F-3823-B73A267AC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1020880"/>
            <a:ext cx="11360800" cy="1122400"/>
          </a:xfrm>
        </p:spPr>
        <p:txBody>
          <a:bodyPr/>
          <a:lstStyle/>
          <a:p>
            <a:r>
              <a:rPr lang="fr-FR" dirty="0"/>
              <a:t>Cost for platforms</a:t>
            </a:r>
          </a:p>
        </p:txBody>
      </p:sp>
      <p:grpSp>
        <p:nvGrpSpPr>
          <p:cNvPr id="4" name="Google Shape;2003;p35">
            <a:extLst>
              <a:ext uri="{FF2B5EF4-FFF2-40B4-BE49-F238E27FC236}">
                <a16:creationId xmlns:a16="http://schemas.microsoft.com/office/drawing/2014/main" id="{B41D2851-0733-AD01-2075-EB8C29E0750A}"/>
              </a:ext>
            </a:extLst>
          </p:cNvPr>
          <p:cNvGrpSpPr/>
          <p:nvPr/>
        </p:nvGrpSpPr>
        <p:grpSpPr>
          <a:xfrm>
            <a:off x="1289555" y="2542906"/>
            <a:ext cx="3098369" cy="3295801"/>
            <a:chOff x="435248" y="1475769"/>
            <a:chExt cx="3098369" cy="3295801"/>
          </a:xfrm>
        </p:grpSpPr>
        <p:sp>
          <p:nvSpPr>
            <p:cNvPr id="5" name="Google Shape;2004;p35">
              <a:extLst>
                <a:ext uri="{FF2B5EF4-FFF2-40B4-BE49-F238E27FC236}">
                  <a16:creationId xmlns:a16="http://schemas.microsoft.com/office/drawing/2014/main" id="{EDB24476-3C67-ED62-FE1C-3BCA76EE4ECE}"/>
                </a:ext>
              </a:extLst>
            </p:cNvPr>
            <p:cNvSpPr/>
            <p:nvPr/>
          </p:nvSpPr>
          <p:spPr>
            <a:xfrm>
              <a:off x="486837" y="4642517"/>
              <a:ext cx="3046780" cy="129053"/>
            </a:xfrm>
            <a:custGeom>
              <a:avLst/>
              <a:gdLst/>
              <a:ahLst/>
              <a:cxnLst/>
              <a:rect l="l" t="t" r="r" b="b"/>
              <a:pathLst>
                <a:path w="29204" h="1237" extrusionOk="0">
                  <a:moveTo>
                    <a:pt x="14599" y="1"/>
                  </a:moveTo>
                  <a:cubicBezTo>
                    <a:pt x="6535" y="1"/>
                    <a:pt x="0" y="280"/>
                    <a:pt x="0" y="619"/>
                  </a:cubicBezTo>
                  <a:cubicBezTo>
                    <a:pt x="0" y="963"/>
                    <a:pt x="6535" y="1237"/>
                    <a:pt x="14599" y="1237"/>
                  </a:cubicBezTo>
                  <a:cubicBezTo>
                    <a:pt x="22664" y="1237"/>
                    <a:pt x="29204" y="963"/>
                    <a:pt x="29204" y="619"/>
                  </a:cubicBezTo>
                  <a:cubicBezTo>
                    <a:pt x="29204" y="280"/>
                    <a:pt x="22664" y="1"/>
                    <a:pt x="145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" name="Google Shape;2005;p35">
              <a:extLst>
                <a:ext uri="{FF2B5EF4-FFF2-40B4-BE49-F238E27FC236}">
                  <a16:creationId xmlns:a16="http://schemas.microsoft.com/office/drawing/2014/main" id="{5FB7FF9A-DDB3-8BEA-DC07-3E8BE95E2F13}"/>
                </a:ext>
              </a:extLst>
            </p:cNvPr>
            <p:cNvGrpSpPr/>
            <p:nvPr/>
          </p:nvGrpSpPr>
          <p:grpSpPr>
            <a:xfrm>
              <a:off x="435248" y="1475769"/>
              <a:ext cx="2788976" cy="3251254"/>
              <a:chOff x="457208" y="1129894"/>
              <a:chExt cx="2921618" cy="3405880"/>
            </a:xfrm>
          </p:grpSpPr>
          <p:sp>
            <p:nvSpPr>
              <p:cNvPr id="7" name="Google Shape;2006;p35">
                <a:extLst>
                  <a:ext uri="{FF2B5EF4-FFF2-40B4-BE49-F238E27FC236}">
                    <a16:creationId xmlns:a16="http://schemas.microsoft.com/office/drawing/2014/main" id="{8F9815C5-FEA0-9FB7-472A-25970F3B92F3}"/>
                  </a:ext>
                </a:extLst>
              </p:cNvPr>
              <p:cNvSpPr/>
              <p:nvPr/>
            </p:nvSpPr>
            <p:spPr>
              <a:xfrm>
                <a:off x="457208" y="1680852"/>
                <a:ext cx="2416329" cy="2854922"/>
              </a:xfrm>
              <a:custGeom>
                <a:avLst/>
                <a:gdLst/>
                <a:ahLst/>
                <a:cxnLst/>
                <a:rect l="l" t="t" r="r" b="b"/>
                <a:pathLst>
                  <a:path w="23161" h="27365" extrusionOk="0">
                    <a:moveTo>
                      <a:pt x="10254" y="0"/>
                    </a:moveTo>
                    <a:cubicBezTo>
                      <a:pt x="10104" y="0"/>
                      <a:pt x="9952" y="39"/>
                      <a:pt x="9813" y="119"/>
                    </a:cubicBezTo>
                    <a:lnTo>
                      <a:pt x="756" y="5347"/>
                    </a:lnTo>
                    <a:lnTo>
                      <a:pt x="538" y="4962"/>
                    </a:lnTo>
                    <a:lnTo>
                      <a:pt x="122" y="5864"/>
                    </a:lnTo>
                    <a:cubicBezTo>
                      <a:pt x="1" y="6117"/>
                      <a:pt x="31" y="6431"/>
                      <a:pt x="183" y="6694"/>
                    </a:cubicBezTo>
                    <a:lnTo>
                      <a:pt x="11859" y="26926"/>
                    </a:lnTo>
                    <a:cubicBezTo>
                      <a:pt x="12022" y="27207"/>
                      <a:pt x="12316" y="27364"/>
                      <a:pt x="12621" y="27364"/>
                    </a:cubicBezTo>
                    <a:cubicBezTo>
                      <a:pt x="12771" y="27364"/>
                      <a:pt x="12924" y="27326"/>
                      <a:pt x="13065" y="27245"/>
                    </a:cubicBezTo>
                    <a:lnTo>
                      <a:pt x="22370" y="21871"/>
                    </a:lnTo>
                    <a:cubicBezTo>
                      <a:pt x="22548" y="21769"/>
                      <a:pt x="22674" y="21622"/>
                      <a:pt x="22745" y="21450"/>
                    </a:cubicBezTo>
                    <a:lnTo>
                      <a:pt x="23161" y="20473"/>
                    </a:lnTo>
                    <a:lnTo>
                      <a:pt x="22745" y="20771"/>
                    </a:lnTo>
                    <a:cubicBezTo>
                      <a:pt x="22730" y="20736"/>
                      <a:pt x="22715" y="20701"/>
                      <a:pt x="22695" y="20670"/>
                    </a:cubicBezTo>
                    <a:lnTo>
                      <a:pt x="11013" y="438"/>
                    </a:lnTo>
                    <a:cubicBezTo>
                      <a:pt x="10851" y="157"/>
                      <a:pt x="10556" y="0"/>
                      <a:pt x="10254" y="0"/>
                    </a:cubicBezTo>
                    <a:close/>
                  </a:path>
                </a:pathLst>
              </a:custGeom>
              <a:solidFill>
                <a:srgbClr val="292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2007;p35">
                <a:extLst>
                  <a:ext uri="{FF2B5EF4-FFF2-40B4-BE49-F238E27FC236}">
                    <a16:creationId xmlns:a16="http://schemas.microsoft.com/office/drawing/2014/main" id="{10805B09-12E3-55E5-632D-96EF1593D2A5}"/>
                  </a:ext>
                </a:extLst>
              </p:cNvPr>
              <p:cNvSpPr/>
              <p:nvPr/>
            </p:nvSpPr>
            <p:spPr>
              <a:xfrm>
                <a:off x="494245" y="1578819"/>
                <a:ext cx="2399428" cy="2854922"/>
              </a:xfrm>
              <a:custGeom>
                <a:avLst/>
                <a:gdLst/>
                <a:ahLst/>
                <a:cxnLst/>
                <a:rect l="l" t="t" r="r" b="b"/>
                <a:pathLst>
                  <a:path w="22999" h="27365" extrusionOk="0">
                    <a:moveTo>
                      <a:pt x="10314" y="1"/>
                    </a:moveTo>
                    <a:cubicBezTo>
                      <a:pt x="10164" y="1"/>
                      <a:pt x="10012" y="39"/>
                      <a:pt x="9873" y="120"/>
                    </a:cubicBezTo>
                    <a:lnTo>
                      <a:pt x="563" y="5494"/>
                    </a:lnTo>
                    <a:cubicBezTo>
                      <a:pt x="142" y="5737"/>
                      <a:pt x="0" y="6274"/>
                      <a:pt x="244" y="6695"/>
                    </a:cubicBezTo>
                    <a:lnTo>
                      <a:pt x="11920" y="26926"/>
                    </a:lnTo>
                    <a:cubicBezTo>
                      <a:pt x="12082" y="27208"/>
                      <a:pt x="12377" y="27364"/>
                      <a:pt x="12681" y="27364"/>
                    </a:cubicBezTo>
                    <a:cubicBezTo>
                      <a:pt x="12831" y="27364"/>
                      <a:pt x="12984" y="27326"/>
                      <a:pt x="13125" y="27246"/>
                    </a:cubicBezTo>
                    <a:lnTo>
                      <a:pt x="22431" y="21871"/>
                    </a:lnTo>
                    <a:cubicBezTo>
                      <a:pt x="22851" y="21628"/>
                      <a:pt x="22998" y="21091"/>
                      <a:pt x="22755" y="20670"/>
                    </a:cubicBezTo>
                    <a:lnTo>
                      <a:pt x="11074" y="439"/>
                    </a:lnTo>
                    <a:cubicBezTo>
                      <a:pt x="10911" y="157"/>
                      <a:pt x="10617" y="1"/>
                      <a:pt x="103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2008;p35">
                <a:extLst>
                  <a:ext uri="{FF2B5EF4-FFF2-40B4-BE49-F238E27FC236}">
                    <a16:creationId xmlns:a16="http://schemas.microsoft.com/office/drawing/2014/main" id="{F0446007-E1DD-42A4-5956-6634E4124FE4}"/>
                  </a:ext>
                </a:extLst>
              </p:cNvPr>
              <p:cNvSpPr/>
              <p:nvPr/>
            </p:nvSpPr>
            <p:spPr>
              <a:xfrm>
                <a:off x="924915" y="1821382"/>
                <a:ext cx="256437" cy="150962"/>
              </a:xfrm>
              <a:custGeom>
                <a:avLst/>
                <a:gdLst/>
                <a:ahLst/>
                <a:cxnLst/>
                <a:rect l="l" t="t" r="r" b="b"/>
                <a:pathLst>
                  <a:path w="2458" h="1447" extrusionOk="0">
                    <a:moveTo>
                      <a:pt x="2408" y="1"/>
                    </a:moveTo>
                    <a:cubicBezTo>
                      <a:pt x="2401" y="1"/>
                      <a:pt x="2393" y="3"/>
                      <a:pt x="2387" y="8"/>
                    </a:cubicBezTo>
                    <a:lnTo>
                      <a:pt x="31" y="1366"/>
                    </a:lnTo>
                    <a:cubicBezTo>
                      <a:pt x="11" y="1381"/>
                      <a:pt x="1" y="1406"/>
                      <a:pt x="16" y="1427"/>
                    </a:cubicBezTo>
                    <a:cubicBezTo>
                      <a:pt x="21" y="1442"/>
                      <a:pt x="36" y="1447"/>
                      <a:pt x="51" y="1447"/>
                    </a:cubicBezTo>
                    <a:cubicBezTo>
                      <a:pt x="57" y="1447"/>
                      <a:pt x="67" y="1447"/>
                      <a:pt x="72" y="1442"/>
                    </a:cubicBezTo>
                    <a:lnTo>
                      <a:pt x="2432" y="79"/>
                    </a:lnTo>
                    <a:cubicBezTo>
                      <a:pt x="2453" y="69"/>
                      <a:pt x="2458" y="44"/>
                      <a:pt x="2447" y="23"/>
                    </a:cubicBezTo>
                    <a:cubicBezTo>
                      <a:pt x="2437" y="10"/>
                      <a:pt x="2423" y="1"/>
                      <a:pt x="2408" y="1"/>
                    </a:cubicBezTo>
                    <a:close/>
                  </a:path>
                </a:pathLst>
              </a:custGeom>
              <a:solidFill>
                <a:srgbClr val="F752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2009;p35">
                <a:extLst>
                  <a:ext uri="{FF2B5EF4-FFF2-40B4-BE49-F238E27FC236}">
                    <a16:creationId xmlns:a16="http://schemas.microsoft.com/office/drawing/2014/main" id="{AEDC9689-1B35-0ED4-36F9-2D53C871BA44}"/>
                  </a:ext>
                </a:extLst>
              </p:cNvPr>
              <p:cNvSpPr/>
              <p:nvPr/>
            </p:nvSpPr>
            <p:spPr>
              <a:xfrm>
                <a:off x="539106" y="1632965"/>
                <a:ext cx="2279973" cy="2696449"/>
              </a:xfrm>
              <a:custGeom>
                <a:avLst/>
                <a:gdLst/>
                <a:ahLst/>
                <a:cxnLst/>
                <a:rect l="l" t="t" r="r" b="b"/>
                <a:pathLst>
                  <a:path w="21854" h="25846" extrusionOk="0">
                    <a:moveTo>
                      <a:pt x="10043" y="1"/>
                    </a:moveTo>
                    <a:cubicBezTo>
                      <a:pt x="9934" y="1"/>
                      <a:pt x="9823" y="28"/>
                      <a:pt x="9722" y="87"/>
                    </a:cubicBezTo>
                    <a:lnTo>
                      <a:pt x="411" y="5461"/>
                    </a:lnTo>
                    <a:cubicBezTo>
                      <a:pt x="107" y="5634"/>
                      <a:pt x="1" y="6029"/>
                      <a:pt x="178" y="6333"/>
                    </a:cubicBezTo>
                    <a:lnTo>
                      <a:pt x="11257" y="25526"/>
                    </a:lnTo>
                    <a:cubicBezTo>
                      <a:pt x="11376" y="25730"/>
                      <a:pt x="11593" y="25845"/>
                      <a:pt x="11815" y="25845"/>
                    </a:cubicBezTo>
                    <a:cubicBezTo>
                      <a:pt x="11923" y="25845"/>
                      <a:pt x="12033" y="25817"/>
                      <a:pt x="12133" y="25759"/>
                    </a:cubicBezTo>
                    <a:lnTo>
                      <a:pt x="21444" y="20385"/>
                    </a:lnTo>
                    <a:cubicBezTo>
                      <a:pt x="21748" y="20207"/>
                      <a:pt x="21854" y="19812"/>
                      <a:pt x="21677" y="19508"/>
                    </a:cubicBezTo>
                    <a:lnTo>
                      <a:pt x="10598" y="320"/>
                    </a:lnTo>
                    <a:cubicBezTo>
                      <a:pt x="10479" y="116"/>
                      <a:pt x="10264" y="1"/>
                      <a:pt x="10043" y="1"/>
                    </a:cubicBezTo>
                    <a:close/>
                  </a:path>
                </a:pathLst>
              </a:custGeom>
              <a:solidFill>
                <a:srgbClr val="B1E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2010;p35">
                <a:extLst>
                  <a:ext uri="{FF2B5EF4-FFF2-40B4-BE49-F238E27FC236}">
                    <a16:creationId xmlns:a16="http://schemas.microsoft.com/office/drawing/2014/main" id="{22337FA9-666B-615E-9D06-ACD55FC03A77}"/>
                  </a:ext>
                </a:extLst>
              </p:cNvPr>
              <p:cNvSpPr/>
              <p:nvPr/>
            </p:nvSpPr>
            <p:spPr>
              <a:xfrm>
                <a:off x="1725117" y="3759070"/>
                <a:ext cx="970350" cy="570045"/>
              </a:xfrm>
              <a:custGeom>
                <a:avLst/>
                <a:gdLst/>
                <a:ahLst/>
                <a:cxnLst/>
                <a:rect l="l" t="t" r="r" b="b"/>
                <a:pathLst>
                  <a:path w="9301" h="5464" extrusionOk="0">
                    <a:moveTo>
                      <a:pt x="7365" y="0"/>
                    </a:moveTo>
                    <a:lnTo>
                      <a:pt x="243" y="836"/>
                    </a:lnTo>
                    <a:cubicBezTo>
                      <a:pt x="0" y="2999"/>
                      <a:pt x="203" y="4661"/>
                      <a:pt x="345" y="5456"/>
                    </a:cubicBezTo>
                    <a:cubicBezTo>
                      <a:pt x="379" y="5461"/>
                      <a:pt x="413" y="5463"/>
                      <a:pt x="447" y="5463"/>
                    </a:cubicBezTo>
                    <a:cubicBezTo>
                      <a:pt x="556" y="5463"/>
                      <a:pt x="665" y="5438"/>
                      <a:pt x="765" y="5380"/>
                    </a:cubicBezTo>
                    <a:lnTo>
                      <a:pt x="9301" y="451"/>
                    </a:lnTo>
                    <a:lnTo>
                      <a:pt x="736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2011;p35">
                <a:extLst>
                  <a:ext uri="{FF2B5EF4-FFF2-40B4-BE49-F238E27FC236}">
                    <a16:creationId xmlns:a16="http://schemas.microsoft.com/office/drawing/2014/main" id="{1F0F4E26-D4F2-4042-6FD5-C90D54C8FE73}"/>
                  </a:ext>
                </a:extLst>
              </p:cNvPr>
              <p:cNvSpPr/>
              <p:nvPr/>
            </p:nvSpPr>
            <p:spPr>
              <a:xfrm>
                <a:off x="694556" y="2667797"/>
                <a:ext cx="1659538" cy="1621458"/>
              </a:xfrm>
              <a:custGeom>
                <a:avLst/>
                <a:gdLst/>
                <a:ahLst/>
                <a:cxnLst/>
                <a:rect l="l" t="t" r="r" b="b"/>
                <a:pathLst>
                  <a:path w="15907" h="15542" extrusionOk="0">
                    <a:moveTo>
                      <a:pt x="102" y="0"/>
                    </a:moveTo>
                    <a:cubicBezTo>
                      <a:pt x="88" y="0"/>
                      <a:pt x="74" y="4"/>
                      <a:pt x="61" y="10"/>
                    </a:cubicBezTo>
                    <a:cubicBezTo>
                      <a:pt x="15" y="36"/>
                      <a:pt x="0" y="91"/>
                      <a:pt x="26" y="132"/>
                    </a:cubicBezTo>
                    <a:lnTo>
                      <a:pt x="796" y="1464"/>
                    </a:lnTo>
                    <a:cubicBezTo>
                      <a:pt x="812" y="1491"/>
                      <a:pt x="841" y="1507"/>
                      <a:pt x="871" y="1507"/>
                    </a:cubicBezTo>
                    <a:cubicBezTo>
                      <a:pt x="886" y="1507"/>
                      <a:pt x="902" y="1503"/>
                      <a:pt x="917" y="1494"/>
                    </a:cubicBezTo>
                    <a:cubicBezTo>
                      <a:pt x="958" y="1469"/>
                      <a:pt x="973" y="1418"/>
                      <a:pt x="947" y="1378"/>
                    </a:cubicBezTo>
                    <a:lnTo>
                      <a:pt x="178" y="46"/>
                    </a:lnTo>
                    <a:cubicBezTo>
                      <a:pt x="160" y="15"/>
                      <a:pt x="132" y="0"/>
                      <a:pt x="102" y="0"/>
                    </a:cubicBezTo>
                    <a:close/>
                    <a:moveTo>
                      <a:pt x="1167" y="1844"/>
                    </a:moveTo>
                    <a:cubicBezTo>
                      <a:pt x="1153" y="1844"/>
                      <a:pt x="1138" y="1847"/>
                      <a:pt x="1125" y="1854"/>
                    </a:cubicBezTo>
                    <a:cubicBezTo>
                      <a:pt x="1079" y="1879"/>
                      <a:pt x="1069" y="1935"/>
                      <a:pt x="1089" y="1976"/>
                    </a:cubicBezTo>
                    <a:lnTo>
                      <a:pt x="1859" y="3308"/>
                    </a:lnTo>
                    <a:cubicBezTo>
                      <a:pt x="1876" y="3335"/>
                      <a:pt x="1904" y="3351"/>
                      <a:pt x="1935" y="3351"/>
                    </a:cubicBezTo>
                    <a:cubicBezTo>
                      <a:pt x="1950" y="3351"/>
                      <a:pt x="1966" y="3347"/>
                      <a:pt x="1981" y="3338"/>
                    </a:cubicBezTo>
                    <a:cubicBezTo>
                      <a:pt x="2021" y="3313"/>
                      <a:pt x="2037" y="3262"/>
                      <a:pt x="2011" y="3222"/>
                    </a:cubicBezTo>
                    <a:lnTo>
                      <a:pt x="1241" y="1890"/>
                    </a:lnTo>
                    <a:cubicBezTo>
                      <a:pt x="1228" y="1859"/>
                      <a:pt x="1198" y="1844"/>
                      <a:pt x="1167" y="1844"/>
                    </a:cubicBezTo>
                    <a:close/>
                    <a:moveTo>
                      <a:pt x="15818" y="14460"/>
                    </a:moveTo>
                    <a:cubicBezTo>
                      <a:pt x="15805" y="14460"/>
                      <a:pt x="15792" y="14464"/>
                      <a:pt x="15780" y="14472"/>
                    </a:cubicBezTo>
                    <a:lnTo>
                      <a:pt x="14903" y="14979"/>
                    </a:lnTo>
                    <a:cubicBezTo>
                      <a:pt x="14868" y="14999"/>
                      <a:pt x="14853" y="15045"/>
                      <a:pt x="14873" y="15080"/>
                    </a:cubicBezTo>
                    <a:cubicBezTo>
                      <a:pt x="14886" y="15107"/>
                      <a:pt x="14913" y="15121"/>
                      <a:pt x="14940" y="15121"/>
                    </a:cubicBezTo>
                    <a:cubicBezTo>
                      <a:pt x="14954" y="15121"/>
                      <a:pt x="14967" y="15117"/>
                      <a:pt x="14979" y="15111"/>
                    </a:cubicBezTo>
                    <a:lnTo>
                      <a:pt x="15856" y="14604"/>
                    </a:lnTo>
                    <a:cubicBezTo>
                      <a:pt x="15891" y="14584"/>
                      <a:pt x="15906" y="14538"/>
                      <a:pt x="15886" y="14498"/>
                    </a:cubicBezTo>
                    <a:cubicBezTo>
                      <a:pt x="15869" y="14474"/>
                      <a:pt x="15844" y="14460"/>
                      <a:pt x="15818" y="14460"/>
                    </a:cubicBezTo>
                    <a:close/>
                    <a:moveTo>
                      <a:pt x="14355" y="15325"/>
                    </a:moveTo>
                    <a:cubicBezTo>
                      <a:pt x="14321" y="15325"/>
                      <a:pt x="14275" y="15338"/>
                      <a:pt x="14229" y="15364"/>
                    </a:cubicBezTo>
                    <a:cubicBezTo>
                      <a:pt x="14148" y="15409"/>
                      <a:pt x="14103" y="15480"/>
                      <a:pt x="14123" y="15516"/>
                    </a:cubicBezTo>
                    <a:cubicBezTo>
                      <a:pt x="14132" y="15533"/>
                      <a:pt x="14152" y="15541"/>
                      <a:pt x="14178" y="15541"/>
                    </a:cubicBezTo>
                    <a:cubicBezTo>
                      <a:pt x="14213" y="15541"/>
                      <a:pt x="14259" y="15527"/>
                      <a:pt x="14305" y="15501"/>
                    </a:cubicBezTo>
                    <a:cubicBezTo>
                      <a:pt x="14386" y="15455"/>
                      <a:pt x="14437" y="15384"/>
                      <a:pt x="14412" y="15349"/>
                    </a:cubicBezTo>
                    <a:cubicBezTo>
                      <a:pt x="14403" y="15333"/>
                      <a:pt x="14382" y="15325"/>
                      <a:pt x="14355" y="1532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2012;p35">
                <a:extLst>
                  <a:ext uri="{FF2B5EF4-FFF2-40B4-BE49-F238E27FC236}">
                    <a16:creationId xmlns:a16="http://schemas.microsoft.com/office/drawing/2014/main" id="{0DD70169-18D1-7D21-EB52-27D5F517B922}"/>
                  </a:ext>
                </a:extLst>
              </p:cNvPr>
              <p:cNvSpPr/>
              <p:nvPr/>
            </p:nvSpPr>
            <p:spPr>
              <a:xfrm>
                <a:off x="1750469" y="2157215"/>
                <a:ext cx="43400" cy="42983"/>
              </a:xfrm>
              <a:custGeom>
                <a:avLst/>
                <a:gdLst/>
                <a:ahLst/>
                <a:cxnLst/>
                <a:rect l="l" t="t" r="r" b="b"/>
                <a:pathLst>
                  <a:path w="416" h="412" extrusionOk="0">
                    <a:moveTo>
                      <a:pt x="416" y="1"/>
                    </a:moveTo>
                    <a:lnTo>
                      <a:pt x="416" y="1"/>
                    </a:lnTo>
                    <a:cubicBezTo>
                      <a:pt x="416" y="1"/>
                      <a:pt x="259" y="56"/>
                      <a:pt x="0" y="107"/>
                    </a:cubicBezTo>
                    <a:cubicBezTo>
                      <a:pt x="15" y="295"/>
                      <a:pt x="5" y="411"/>
                      <a:pt x="5" y="411"/>
                    </a:cubicBezTo>
                    <a:lnTo>
                      <a:pt x="416" y="1"/>
                    </a:lnTo>
                    <a:close/>
                  </a:path>
                </a:pathLst>
              </a:custGeom>
              <a:solidFill>
                <a:srgbClr val="2F25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2013;p35">
                <a:extLst>
                  <a:ext uri="{FF2B5EF4-FFF2-40B4-BE49-F238E27FC236}">
                    <a16:creationId xmlns:a16="http://schemas.microsoft.com/office/drawing/2014/main" id="{BB09CA5C-EACE-880C-FAF1-341FAC1C390E}"/>
                  </a:ext>
                </a:extLst>
              </p:cNvPr>
              <p:cNvSpPr/>
              <p:nvPr/>
            </p:nvSpPr>
            <p:spPr>
              <a:xfrm>
                <a:off x="1368104" y="1902028"/>
                <a:ext cx="371823" cy="412511"/>
              </a:xfrm>
              <a:custGeom>
                <a:avLst/>
                <a:gdLst/>
                <a:ahLst/>
                <a:cxnLst/>
                <a:rect l="l" t="t" r="r" b="b"/>
                <a:pathLst>
                  <a:path w="3564" h="3954" extrusionOk="0">
                    <a:moveTo>
                      <a:pt x="1635" y="0"/>
                    </a:moveTo>
                    <a:cubicBezTo>
                      <a:pt x="681" y="0"/>
                      <a:pt x="0" y="1226"/>
                      <a:pt x="1046" y="1991"/>
                    </a:cubicBezTo>
                    <a:cubicBezTo>
                      <a:pt x="1604" y="2396"/>
                      <a:pt x="2186" y="2558"/>
                      <a:pt x="2693" y="2599"/>
                    </a:cubicBezTo>
                    <a:cubicBezTo>
                      <a:pt x="1983" y="2822"/>
                      <a:pt x="955" y="3237"/>
                      <a:pt x="1097" y="3759"/>
                    </a:cubicBezTo>
                    <a:cubicBezTo>
                      <a:pt x="1134" y="3896"/>
                      <a:pt x="1225" y="3953"/>
                      <a:pt x="1351" y="3953"/>
                    </a:cubicBezTo>
                    <a:cubicBezTo>
                      <a:pt x="1802" y="3953"/>
                      <a:pt x="2694" y="3230"/>
                      <a:pt x="3113" y="2862"/>
                    </a:cubicBezTo>
                    <a:cubicBezTo>
                      <a:pt x="3159" y="2518"/>
                      <a:pt x="3331" y="2244"/>
                      <a:pt x="3564" y="2006"/>
                    </a:cubicBezTo>
                    <a:cubicBezTo>
                      <a:pt x="3437" y="1530"/>
                      <a:pt x="3149" y="922"/>
                      <a:pt x="2520" y="370"/>
                    </a:cubicBezTo>
                    <a:cubicBezTo>
                      <a:pt x="2227" y="109"/>
                      <a:pt x="1919" y="0"/>
                      <a:pt x="1635" y="0"/>
                    </a:cubicBezTo>
                    <a:close/>
                  </a:path>
                </a:pathLst>
              </a:custGeom>
              <a:solidFill>
                <a:srgbClr val="292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2014;p35">
                <a:extLst>
                  <a:ext uri="{FF2B5EF4-FFF2-40B4-BE49-F238E27FC236}">
                    <a16:creationId xmlns:a16="http://schemas.microsoft.com/office/drawing/2014/main" id="{14528601-4E4C-2D89-AC26-C2D1E633F1ED}"/>
                  </a:ext>
                </a:extLst>
              </p:cNvPr>
              <p:cNvSpPr/>
              <p:nvPr/>
            </p:nvSpPr>
            <p:spPr>
              <a:xfrm>
                <a:off x="1245726" y="1985073"/>
                <a:ext cx="1142699" cy="1360326"/>
              </a:xfrm>
              <a:custGeom>
                <a:avLst/>
                <a:gdLst/>
                <a:ahLst/>
                <a:cxnLst/>
                <a:rect l="l" t="t" r="r" b="b"/>
                <a:pathLst>
                  <a:path w="10953" h="13039" extrusionOk="0">
                    <a:moveTo>
                      <a:pt x="7113" y="1"/>
                    </a:moveTo>
                    <a:cubicBezTo>
                      <a:pt x="6120" y="1"/>
                      <a:pt x="5129" y="488"/>
                      <a:pt x="4550" y="1296"/>
                    </a:cubicBezTo>
                    <a:cubicBezTo>
                      <a:pt x="4154" y="1843"/>
                      <a:pt x="3947" y="2507"/>
                      <a:pt x="3617" y="3094"/>
                    </a:cubicBezTo>
                    <a:cubicBezTo>
                      <a:pt x="3293" y="3662"/>
                      <a:pt x="2853" y="4158"/>
                      <a:pt x="2326" y="4543"/>
                    </a:cubicBezTo>
                    <a:cubicBezTo>
                      <a:pt x="2062" y="4741"/>
                      <a:pt x="1758" y="4857"/>
                      <a:pt x="1495" y="5035"/>
                    </a:cubicBezTo>
                    <a:cubicBezTo>
                      <a:pt x="1237" y="5212"/>
                      <a:pt x="993" y="5480"/>
                      <a:pt x="801" y="5729"/>
                    </a:cubicBezTo>
                    <a:cubicBezTo>
                      <a:pt x="360" y="6291"/>
                      <a:pt x="97" y="7030"/>
                      <a:pt x="229" y="7734"/>
                    </a:cubicBezTo>
                    <a:cubicBezTo>
                      <a:pt x="345" y="8388"/>
                      <a:pt x="786" y="8970"/>
                      <a:pt x="796" y="9634"/>
                    </a:cubicBezTo>
                    <a:cubicBezTo>
                      <a:pt x="806" y="10176"/>
                      <a:pt x="527" y="10672"/>
                      <a:pt x="330" y="11174"/>
                    </a:cubicBezTo>
                    <a:cubicBezTo>
                      <a:pt x="132" y="11681"/>
                      <a:pt x="1" y="12258"/>
                      <a:pt x="299" y="12709"/>
                    </a:cubicBezTo>
                    <a:lnTo>
                      <a:pt x="4550" y="13038"/>
                    </a:lnTo>
                    <a:lnTo>
                      <a:pt x="10952" y="8292"/>
                    </a:lnTo>
                    <a:cubicBezTo>
                      <a:pt x="10329" y="7162"/>
                      <a:pt x="10162" y="5835"/>
                      <a:pt x="10188" y="4543"/>
                    </a:cubicBezTo>
                    <a:cubicBezTo>
                      <a:pt x="10203" y="3788"/>
                      <a:pt x="10274" y="3013"/>
                      <a:pt x="10071" y="2284"/>
                    </a:cubicBezTo>
                    <a:cubicBezTo>
                      <a:pt x="9762" y="1159"/>
                      <a:pt x="8769" y="253"/>
                      <a:pt x="7624" y="45"/>
                    </a:cubicBezTo>
                    <a:cubicBezTo>
                      <a:pt x="7455" y="15"/>
                      <a:pt x="7284" y="1"/>
                      <a:pt x="7113" y="1"/>
                    </a:cubicBezTo>
                    <a:close/>
                  </a:path>
                </a:pathLst>
              </a:custGeom>
              <a:solidFill>
                <a:srgbClr val="292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015;p35">
                <a:extLst>
                  <a:ext uri="{FF2B5EF4-FFF2-40B4-BE49-F238E27FC236}">
                    <a16:creationId xmlns:a16="http://schemas.microsoft.com/office/drawing/2014/main" id="{BCB973F8-9DED-2AE1-4936-4B3094309C2D}"/>
                  </a:ext>
                </a:extLst>
              </p:cNvPr>
              <p:cNvSpPr/>
              <p:nvPr/>
            </p:nvSpPr>
            <p:spPr>
              <a:xfrm>
                <a:off x="1583439" y="2724865"/>
                <a:ext cx="910153" cy="1121521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0750" extrusionOk="0">
                    <a:moveTo>
                      <a:pt x="5821" y="0"/>
                    </a:moveTo>
                    <a:lnTo>
                      <a:pt x="2098" y="15"/>
                    </a:lnTo>
                    <a:lnTo>
                      <a:pt x="1" y="567"/>
                    </a:lnTo>
                    <a:cubicBezTo>
                      <a:pt x="1" y="1874"/>
                      <a:pt x="1601" y="10749"/>
                      <a:pt x="1601" y="10749"/>
                    </a:cubicBezTo>
                    <a:lnTo>
                      <a:pt x="8723" y="9913"/>
                    </a:lnTo>
                    <a:cubicBezTo>
                      <a:pt x="8723" y="9913"/>
                      <a:pt x="7791" y="2791"/>
                      <a:pt x="7280" y="167"/>
                    </a:cubicBezTo>
                    <a:lnTo>
                      <a:pt x="5821" y="0"/>
                    </a:lnTo>
                    <a:close/>
                  </a:path>
                </a:pathLst>
              </a:custGeom>
              <a:solidFill>
                <a:srgbClr val="235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" name="Google Shape;2016;p35">
                <a:extLst>
                  <a:ext uri="{FF2B5EF4-FFF2-40B4-BE49-F238E27FC236}">
                    <a16:creationId xmlns:a16="http://schemas.microsoft.com/office/drawing/2014/main" id="{1033EF0C-0C67-CEE9-205F-B39263313ED7}"/>
                  </a:ext>
                </a:extLst>
              </p:cNvPr>
              <p:cNvSpPr/>
              <p:nvPr/>
            </p:nvSpPr>
            <p:spPr>
              <a:xfrm>
                <a:off x="1802216" y="2701599"/>
                <a:ext cx="388516" cy="176731"/>
              </a:xfrm>
              <a:custGeom>
                <a:avLst/>
                <a:gdLst/>
                <a:ahLst/>
                <a:cxnLst/>
                <a:rect l="l" t="t" r="r" b="b"/>
                <a:pathLst>
                  <a:path w="3724" h="1694" extrusionOk="0">
                    <a:moveTo>
                      <a:pt x="973" y="0"/>
                    </a:moveTo>
                    <a:lnTo>
                      <a:pt x="1" y="238"/>
                    </a:lnTo>
                    <a:cubicBezTo>
                      <a:pt x="1" y="238"/>
                      <a:pt x="1611" y="1694"/>
                      <a:pt x="2576" y="1694"/>
                    </a:cubicBezTo>
                    <a:cubicBezTo>
                      <a:pt x="2656" y="1694"/>
                      <a:pt x="2732" y="1684"/>
                      <a:pt x="2802" y="1662"/>
                    </a:cubicBezTo>
                    <a:cubicBezTo>
                      <a:pt x="3714" y="1378"/>
                      <a:pt x="3724" y="223"/>
                      <a:pt x="3724" y="223"/>
                    </a:cubicBezTo>
                    <a:lnTo>
                      <a:pt x="3005" y="157"/>
                    </a:lnTo>
                    <a:lnTo>
                      <a:pt x="973" y="0"/>
                    </a:lnTo>
                    <a:close/>
                  </a:path>
                </a:pathLst>
              </a:custGeom>
              <a:solidFill>
                <a:srgbClr val="235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017;p35">
                <a:extLst>
                  <a:ext uri="{FF2B5EF4-FFF2-40B4-BE49-F238E27FC236}">
                    <a16:creationId xmlns:a16="http://schemas.microsoft.com/office/drawing/2014/main" id="{7E558BA8-E210-5A0F-0BA0-F818D40FC220}"/>
                  </a:ext>
                </a:extLst>
              </p:cNvPr>
              <p:cNvSpPr/>
              <p:nvPr/>
            </p:nvSpPr>
            <p:spPr>
              <a:xfrm>
                <a:off x="1662207" y="2018771"/>
                <a:ext cx="622105" cy="844948"/>
              </a:xfrm>
              <a:custGeom>
                <a:avLst/>
                <a:gdLst/>
                <a:ahLst/>
                <a:cxnLst/>
                <a:rect l="l" t="t" r="r" b="b"/>
                <a:pathLst>
                  <a:path w="5963" h="8099" extrusionOk="0">
                    <a:moveTo>
                      <a:pt x="3166" y="0"/>
                    </a:moveTo>
                    <a:cubicBezTo>
                      <a:pt x="2997" y="0"/>
                      <a:pt x="2816" y="21"/>
                      <a:pt x="2624" y="66"/>
                    </a:cubicBezTo>
                    <a:cubicBezTo>
                      <a:pt x="137" y="649"/>
                      <a:pt x="1328" y="3450"/>
                      <a:pt x="1328" y="3450"/>
                    </a:cubicBezTo>
                    <a:cubicBezTo>
                      <a:pt x="1176" y="3347"/>
                      <a:pt x="986" y="3294"/>
                      <a:pt x="802" y="3294"/>
                    </a:cubicBezTo>
                    <a:cubicBezTo>
                      <a:pt x="387" y="3294"/>
                      <a:pt x="0" y="3561"/>
                      <a:pt x="137" y="4129"/>
                    </a:cubicBezTo>
                    <a:cubicBezTo>
                      <a:pt x="236" y="4548"/>
                      <a:pt x="517" y="4663"/>
                      <a:pt x="793" y="4663"/>
                    </a:cubicBezTo>
                    <a:cubicBezTo>
                      <a:pt x="1124" y="4663"/>
                      <a:pt x="1449" y="4499"/>
                      <a:pt x="1449" y="4499"/>
                    </a:cubicBezTo>
                    <a:lnTo>
                      <a:pt x="2133" y="6591"/>
                    </a:lnTo>
                    <a:cubicBezTo>
                      <a:pt x="2133" y="6591"/>
                      <a:pt x="2482" y="8099"/>
                      <a:pt x="3577" y="8099"/>
                    </a:cubicBezTo>
                    <a:cubicBezTo>
                      <a:pt x="3670" y="8099"/>
                      <a:pt x="3767" y="8088"/>
                      <a:pt x="3870" y="8065"/>
                    </a:cubicBezTo>
                    <a:cubicBezTo>
                      <a:pt x="4605" y="7903"/>
                      <a:pt x="4438" y="7153"/>
                      <a:pt x="4438" y="7153"/>
                    </a:cubicBezTo>
                    <a:lnTo>
                      <a:pt x="4255" y="6262"/>
                    </a:lnTo>
                    <a:cubicBezTo>
                      <a:pt x="5005" y="6079"/>
                      <a:pt x="5963" y="5228"/>
                      <a:pt x="5740" y="3759"/>
                    </a:cubicBezTo>
                    <a:cubicBezTo>
                      <a:pt x="5623" y="2993"/>
                      <a:pt x="5187" y="0"/>
                      <a:pt x="3166" y="0"/>
                    </a:cubicBezTo>
                    <a:close/>
                  </a:path>
                </a:pathLst>
              </a:custGeom>
              <a:solidFill>
                <a:srgbClr val="F796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018;p35">
                <a:extLst>
                  <a:ext uri="{FF2B5EF4-FFF2-40B4-BE49-F238E27FC236}">
                    <a16:creationId xmlns:a16="http://schemas.microsoft.com/office/drawing/2014/main" id="{456BEBC7-6147-8EE9-B438-C5E8597265F2}"/>
                  </a:ext>
                </a:extLst>
              </p:cNvPr>
              <p:cNvSpPr/>
              <p:nvPr/>
            </p:nvSpPr>
            <p:spPr>
              <a:xfrm>
                <a:off x="1706547" y="2398943"/>
                <a:ext cx="88365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847" h="485" extrusionOk="0">
                    <a:moveTo>
                      <a:pt x="328" y="0"/>
                    </a:moveTo>
                    <a:cubicBezTo>
                      <a:pt x="228" y="0"/>
                      <a:pt x="126" y="28"/>
                      <a:pt x="41" y="80"/>
                    </a:cubicBezTo>
                    <a:cubicBezTo>
                      <a:pt x="11" y="100"/>
                      <a:pt x="1" y="141"/>
                      <a:pt x="21" y="166"/>
                    </a:cubicBezTo>
                    <a:cubicBezTo>
                      <a:pt x="34" y="185"/>
                      <a:pt x="54" y="197"/>
                      <a:pt x="74" y="197"/>
                    </a:cubicBezTo>
                    <a:cubicBezTo>
                      <a:pt x="85" y="197"/>
                      <a:pt x="96" y="193"/>
                      <a:pt x="107" y="186"/>
                    </a:cubicBezTo>
                    <a:cubicBezTo>
                      <a:pt x="174" y="147"/>
                      <a:pt x="249" y="126"/>
                      <a:pt x="325" y="126"/>
                    </a:cubicBezTo>
                    <a:cubicBezTo>
                      <a:pt x="376" y="126"/>
                      <a:pt x="428" y="135"/>
                      <a:pt x="477" y="156"/>
                    </a:cubicBezTo>
                    <a:cubicBezTo>
                      <a:pt x="593" y="206"/>
                      <a:pt x="685" y="313"/>
                      <a:pt x="715" y="439"/>
                    </a:cubicBezTo>
                    <a:cubicBezTo>
                      <a:pt x="720" y="470"/>
                      <a:pt x="745" y="485"/>
                      <a:pt x="776" y="485"/>
                    </a:cubicBezTo>
                    <a:lnTo>
                      <a:pt x="791" y="485"/>
                    </a:lnTo>
                    <a:cubicBezTo>
                      <a:pt x="821" y="480"/>
                      <a:pt x="847" y="444"/>
                      <a:pt x="837" y="409"/>
                    </a:cubicBezTo>
                    <a:cubicBezTo>
                      <a:pt x="801" y="247"/>
                      <a:pt x="680" y="105"/>
                      <a:pt x="523" y="39"/>
                    </a:cubicBezTo>
                    <a:cubicBezTo>
                      <a:pt x="462" y="13"/>
                      <a:pt x="395" y="0"/>
                      <a:pt x="328" y="0"/>
                    </a:cubicBezTo>
                    <a:close/>
                  </a:path>
                </a:pathLst>
              </a:custGeom>
              <a:solidFill>
                <a:srgbClr val="2F25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19;p35">
                <a:extLst>
                  <a:ext uri="{FF2B5EF4-FFF2-40B4-BE49-F238E27FC236}">
                    <a16:creationId xmlns:a16="http://schemas.microsoft.com/office/drawing/2014/main" id="{A8149302-C4A0-9F3D-BC1F-FAFFED1251A7}"/>
                  </a:ext>
                </a:extLst>
              </p:cNvPr>
              <p:cNvSpPr/>
              <p:nvPr/>
            </p:nvSpPr>
            <p:spPr>
              <a:xfrm>
                <a:off x="1609312" y="2003956"/>
                <a:ext cx="622731" cy="702437"/>
              </a:xfrm>
              <a:custGeom>
                <a:avLst/>
                <a:gdLst/>
                <a:ahLst/>
                <a:cxnLst/>
                <a:rect l="l" t="t" r="r" b="b"/>
                <a:pathLst>
                  <a:path w="5969" h="6733" extrusionOk="0">
                    <a:moveTo>
                      <a:pt x="3648" y="1"/>
                    </a:moveTo>
                    <a:cubicBezTo>
                      <a:pt x="3498" y="1"/>
                      <a:pt x="3341" y="17"/>
                      <a:pt x="3177" y="51"/>
                    </a:cubicBezTo>
                    <a:cubicBezTo>
                      <a:pt x="1384" y="431"/>
                      <a:pt x="1237" y="2067"/>
                      <a:pt x="1237" y="2067"/>
                    </a:cubicBezTo>
                    <a:cubicBezTo>
                      <a:pt x="1237" y="2067"/>
                      <a:pt x="1" y="3592"/>
                      <a:pt x="487" y="4575"/>
                    </a:cubicBezTo>
                    <a:cubicBezTo>
                      <a:pt x="978" y="5558"/>
                      <a:pt x="2640" y="6733"/>
                      <a:pt x="2640" y="6733"/>
                    </a:cubicBezTo>
                    <a:cubicBezTo>
                      <a:pt x="2772" y="4848"/>
                      <a:pt x="2447" y="3136"/>
                      <a:pt x="2447" y="3136"/>
                    </a:cubicBezTo>
                    <a:cubicBezTo>
                      <a:pt x="2447" y="3136"/>
                      <a:pt x="3217" y="2726"/>
                      <a:pt x="3182" y="1698"/>
                    </a:cubicBezTo>
                    <a:lnTo>
                      <a:pt x="3182" y="1698"/>
                    </a:lnTo>
                    <a:cubicBezTo>
                      <a:pt x="3182" y="1698"/>
                      <a:pt x="3725" y="1820"/>
                      <a:pt x="4420" y="1820"/>
                    </a:cubicBezTo>
                    <a:cubicBezTo>
                      <a:pt x="4907" y="1820"/>
                      <a:pt x="5467" y="1760"/>
                      <a:pt x="5968" y="1556"/>
                    </a:cubicBezTo>
                    <a:cubicBezTo>
                      <a:pt x="5968" y="1556"/>
                      <a:pt x="5140" y="1"/>
                      <a:pt x="3648" y="1"/>
                    </a:cubicBezTo>
                    <a:close/>
                  </a:path>
                </a:pathLst>
              </a:custGeom>
              <a:solidFill>
                <a:srgbClr val="292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020;p35">
                <a:extLst>
                  <a:ext uri="{FF2B5EF4-FFF2-40B4-BE49-F238E27FC236}">
                    <a16:creationId xmlns:a16="http://schemas.microsoft.com/office/drawing/2014/main" id="{086E6EFA-85E3-2ACF-D6EE-3301D66D66BA}"/>
                  </a:ext>
                </a:extLst>
              </p:cNvPr>
              <p:cNvSpPr/>
              <p:nvPr/>
            </p:nvSpPr>
            <p:spPr>
              <a:xfrm>
                <a:off x="804415" y="1396662"/>
                <a:ext cx="381734" cy="388098"/>
              </a:xfrm>
              <a:custGeom>
                <a:avLst/>
                <a:gdLst/>
                <a:ahLst/>
                <a:cxnLst/>
                <a:rect l="l" t="t" r="r" b="b"/>
                <a:pathLst>
                  <a:path w="3659" h="3720" extrusionOk="0">
                    <a:moveTo>
                      <a:pt x="1214" y="1"/>
                    </a:moveTo>
                    <a:cubicBezTo>
                      <a:pt x="1211" y="1"/>
                      <a:pt x="1209" y="1"/>
                      <a:pt x="1206" y="1"/>
                    </a:cubicBezTo>
                    <a:cubicBezTo>
                      <a:pt x="999" y="32"/>
                      <a:pt x="1612" y="1359"/>
                      <a:pt x="1612" y="1359"/>
                    </a:cubicBezTo>
                    <a:cubicBezTo>
                      <a:pt x="1612" y="1359"/>
                      <a:pt x="749" y="117"/>
                      <a:pt x="551" y="117"/>
                    </a:cubicBezTo>
                    <a:cubicBezTo>
                      <a:pt x="548" y="117"/>
                      <a:pt x="545" y="117"/>
                      <a:pt x="543" y="118"/>
                    </a:cubicBezTo>
                    <a:cubicBezTo>
                      <a:pt x="355" y="153"/>
                      <a:pt x="1095" y="1445"/>
                      <a:pt x="1095" y="1445"/>
                    </a:cubicBezTo>
                    <a:cubicBezTo>
                      <a:pt x="1095" y="1445"/>
                      <a:pt x="418" y="476"/>
                      <a:pt x="204" y="476"/>
                    </a:cubicBezTo>
                    <a:cubicBezTo>
                      <a:pt x="195" y="476"/>
                      <a:pt x="186" y="478"/>
                      <a:pt x="178" y="483"/>
                    </a:cubicBezTo>
                    <a:cubicBezTo>
                      <a:pt x="1" y="574"/>
                      <a:pt x="1713" y="3720"/>
                      <a:pt x="1713" y="3720"/>
                    </a:cubicBezTo>
                    <a:lnTo>
                      <a:pt x="3131" y="3259"/>
                    </a:lnTo>
                    <a:cubicBezTo>
                      <a:pt x="3131" y="3259"/>
                      <a:pt x="3192" y="2863"/>
                      <a:pt x="3258" y="2473"/>
                    </a:cubicBezTo>
                    <a:cubicBezTo>
                      <a:pt x="3329" y="2083"/>
                      <a:pt x="3658" y="1166"/>
                      <a:pt x="3476" y="1040"/>
                    </a:cubicBezTo>
                    <a:cubicBezTo>
                      <a:pt x="3466" y="1033"/>
                      <a:pt x="3455" y="1030"/>
                      <a:pt x="3443" y="1030"/>
                    </a:cubicBezTo>
                    <a:cubicBezTo>
                      <a:pt x="3245" y="1030"/>
                      <a:pt x="2838" y="2002"/>
                      <a:pt x="2838" y="2002"/>
                    </a:cubicBezTo>
                    <a:cubicBezTo>
                      <a:pt x="2838" y="2002"/>
                      <a:pt x="2235" y="27"/>
                      <a:pt x="1992" y="6"/>
                    </a:cubicBezTo>
                    <a:cubicBezTo>
                      <a:pt x="1988" y="6"/>
                      <a:pt x="1985" y="6"/>
                      <a:pt x="1982" y="6"/>
                    </a:cubicBezTo>
                    <a:cubicBezTo>
                      <a:pt x="1707" y="6"/>
                      <a:pt x="2108" y="1303"/>
                      <a:pt x="2108" y="1303"/>
                    </a:cubicBezTo>
                    <a:cubicBezTo>
                      <a:pt x="2108" y="1303"/>
                      <a:pt x="1425" y="1"/>
                      <a:pt x="1214" y="1"/>
                    </a:cubicBezTo>
                    <a:close/>
                  </a:path>
                </a:pathLst>
              </a:custGeom>
              <a:solidFill>
                <a:srgbClr val="F796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021;p35">
                <a:extLst>
                  <a:ext uri="{FF2B5EF4-FFF2-40B4-BE49-F238E27FC236}">
                    <a16:creationId xmlns:a16="http://schemas.microsoft.com/office/drawing/2014/main" id="{9D849DE0-4957-38EB-9BE7-22C4D2EE3048}"/>
                  </a:ext>
                </a:extLst>
              </p:cNvPr>
              <p:cNvSpPr/>
              <p:nvPr/>
            </p:nvSpPr>
            <p:spPr>
              <a:xfrm>
                <a:off x="836131" y="1736563"/>
                <a:ext cx="1048596" cy="1370446"/>
              </a:xfrm>
              <a:custGeom>
                <a:avLst/>
                <a:gdLst/>
                <a:ahLst/>
                <a:cxnLst/>
                <a:rect l="l" t="t" r="r" b="b"/>
                <a:pathLst>
                  <a:path w="10051" h="13136" extrusionOk="0">
                    <a:moveTo>
                      <a:pt x="669" y="1"/>
                    </a:moveTo>
                    <a:cubicBezTo>
                      <a:pt x="669" y="1"/>
                      <a:pt x="1" y="9828"/>
                      <a:pt x="583" y="10466"/>
                    </a:cubicBezTo>
                    <a:cubicBezTo>
                      <a:pt x="1166" y="11104"/>
                      <a:pt x="7837" y="13136"/>
                      <a:pt x="7837" y="13136"/>
                    </a:cubicBezTo>
                    <a:lnTo>
                      <a:pt x="10051" y="9296"/>
                    </a:lnTo>
                    <a:lnTo>
                      <a:pt x="3597" y="8587"/>
                    </a:lnTo>
                    <a:lnTo>
                      <a:pt x="3466" y="1"/>
                    </a:lnTo>
                    <a:close/>
                  </a:path>
                </a:pathLst>
              </a:custGeom>
              <a:solidFill>
                <a:srgbClr val="235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022;p35">
                <a:extLst>
                  <a:ext uri="{FF2B5EF4-FFF2-40B4-BE49-F238E27FC236}">
                    <a16:creationId xmlns:a16="http://schemas.microsoft.com/office/drawing/2014/main" id="{774DD8D2-7182-BB6F-7451-11B6B19004B9}"/>
                  </a:ext>
                </a:extLst>
              </p:cNvPr>
              <p:cNvSpPr/>
              <p:nvPr/>
            </p:nvSpPr>
            <p:spPr>
              <a:xfrm>
                <a:off x="2581762" y="2506088"/>
                <a:ext cx="300776" cy="312357"/>
              </a:xfrm>
              <a:custGeom>
                <a:avLst/>
                <a:gdLst/>
                <a:ahLst/>
                <a:cxnLst/>
                <a:rect l="l" t="t" r="r" b="b"/>
                <a:pathLst>
                  <a:path w="2883" h="2994" extrusionOk="0">
                    <a:moveTo>
                      <a:pt x="217" y="1"/>
                    </a:moveTo>
                    <a:cubicBezTo>
                      <a:pt x="153" y="1"/>
                      <a:pt x="104" y="24"/>
                      <a:pt x="81" y="71"/>
                    </a:cubicBezTo>
                    <a:cubicBezTo>
                      <a:pt x="0" y="233"/>
                      <a:pt x="370" y="755"/>
                      <a:pt x="527" y="1104"/>
                    </a:cubicBezTo>
                    <a:cubicBezTo>
                      <a:pt x="679" y="1454"/>
                      <a:pt x="1145" y="2994"/>
                      <a:pt x="1145" y="2994"/>
                    </a:cubicBezTo>
                    <a:lnTo>
                      <a:pt x="2883" y="2594"/>
                    </a:lnTo>
                    <a:lnTo>
                      <a:pt x="2761" y="1525"/>
                    </a:lnTo>
                    <a:lnTo>
                      <a:pt x="806" y="436"/>
                    </a:lnTo>
                    <a:cubicBezTo>
                      <a:pt x="638" y="152"/>
                      <a:pt x="379" y="1"/>
                      <a:pt x="217" y="1"/>
                    </a:cubicBezTo>
                    <a:close/>
                  </a:path>
                </a:pathLst>
              </a:custGeom>
              <a:solidFill>
                <a:srgbClr val="F796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023;p35">
                <a:extLst>
                  <a:ext uri="{FF2B5EF4-FFF2-40B4-BE49-F238E27FC236}">
                    <a16:creationId xmlns:a16="http://schemas.microsoft.com/office/drawing/2014/main" id="{FF8A3DAF-45C8-7611-1122-2F919E1270B7}"/>
                  </a:ext>
                </a:extLst>
              </p:cNvPr>
              <p:cNvSpPr/>
              <p:nvPr/>
            </p:nvSpPr>
            <p:spPr>
              <a:xfrm>
                <a:off x="2342849" y="2742287"/>
                <a:ext cx="868944" cy="925489"/>
              </a:xfrm>
              <a:custGeom>
                <a:avLst/>
                <a:gdLst/>
                <a:ahLst/>
                <a:cxnLst/>
                <a:rect l="l" t="t" r="r" b="b"/>
                <a:pathLst>
                  <a:path w="8329" h="8871" extrusionOk="0">
                    <a:moveTo>
                      <a:pt x="1" y="0"/>
                    </a:moveTo>
                    <a:lnTo>
                      <a:pt x="1" y="4397"/>
                    </a:lnTo>
                    <a:cubicBezTo>
                      <a:pt x="1" y="4397"/>
                      <a:pt x="3143" y="8871"/>
                      <a:pt x="5353" y="8871"/>
                    </a:cubicBezTo>
                    <a:cubicBezTo>
                      <a:pt x="5653" y="8871"/>
                      <a:pt x="5936" y="8789"/>
                      <a:pt x="6191" y="8602"/>
                    </a:cubicBezTo>
                    <a:cubicBezTo>
                      <a:pt x="8329" y="7036"/>
                      <a:pt x="5644" y="107"/>
                      <a:pt x="5644" y="107"/>
                    </a:cubicBezTo>
                    <a:lnTo>
                      <a:pt x="3091" y="633"/>
                    </a:lnTo>
                    <a:lnTo>
                      <a:pt x="4256" y="4605"/>
                    </a:lnTo>
                    <a:cubicBezTo>
                      <a:pt x="4256" y="4605"/>
                      <a:pt x="1211" y="188"/>
                      <a:pt x="1" y="0"/>
                    </a:cubicBezTo>
                    <a:close/>
                  </a:path>
                </a:pathLst>
              </a:custGeom>
              <a:solidFill>
                <a:srgbClr val="2356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024;p35">
                <a:extLst>
                  <a:ext uri="{FF2B5EF4-FFF2-40B4-BE49-F238E27FC236}">
                    <a16:creationId xmlns:a16="http://schemas.microsoft.com/office/drawing/2014/main" id="{1A7163BD-A69D-56A9-5AC9-42668EE14806}"/>
                  </a:ext>
                </a:extLst>
              </p:cNvPr>
              <p:cNvSpPr/>
              <p:nvPr/>
            </p:nvSpPr>
            <p:spPr>
              <a:xfrm>
                <a:off x="3036219" y="2009381"/>
                <a:ext cx="254350" cy="224200"/>
              </a:xfrm>
              <a:custGeom>
                <a:avLst/>
                <a:gdLst/>
                <a:ahLst/>
                <a:cxnLst/>
                <a:rect l="l" t="t" r="r" b="b"/>
                <a:pathLst>
                  <a:path w="2438" h="2149" extrusionOk="0">
                    <a:moveTo>
                      <a:pt x="1218" y="0"/>
                    </a:moveTo>
                    <a:cubicBezTo>
                      <a:pt x="1082" y="0"/>
                      <a:pt x="945" y="26"/>
                      <a:pt x="811" y="80"/>
                    </a:cubicBezTo>
                    <a:cubicBezTo>
                      <a:pt x="259" y="308"/>
                      <a:pt x="1" y="936"/>
                      <a:pt x="229" y="1484"/>
                    </a:cubicBezTo>
                    <a:cubicBezTo>
                      <a:pt x="397" y="1897"/>
                      <a:pt x="797" y="2148"/>
                      <a:pt x="1218" y="2148"/>
                    </a:cubicBezTo>
                    <a:cubicBezTo>
                      <a:pt x="1354" y="2148"/>
                      <a:pt x="1493" y="2122"/>
                      <a:pt x="1627" y="2066"/>
                    </a:cubicBezTo>
                    <a:cubicBezTo>
                      <a:pt x="2174" y="1838"/>
                      <a:pt x="2437" y="1215"/>
                      <a:pt x="2209" y="663"/>
                    </a:cubicBezTo>
                    <a:cubicBezTo>
                      <a:pt x="2037" y="249"/>
                      <a:pt x="1638" y="0"/>
                      <a:pt x="121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025;p35">
                <a:extLst>
                  <a:ext uri="{FF2B5EF4-FFF2-40B4-BE49-F238E27FC236}">
                    <a16:creationId xmlns:a16="http://schemas.microsoft.com/office/drawing/2014/main" id="{2FD40E9E-67A3-6867-D841-F63981A809F7}"/>
                  </a:ext>
                </a:extLst>
              </p:cNvPr>
              <p:cNvSpPr/>
              <p:nvPr/>
            </p:nvSpPr>
            <p:spPr>
              <a:xfrm>
                <a:off x="2471278" y="2274062"/>
                <a:ext cx="189876" cy="193006"/>
              </a:xfrm>
              <a:custGeom>
                <a:avLst/>
                <a:gdLst/>
                <a:ahLst/>
                <a:cxnLst/>
                <a:rect l="l" t="t" r="r" b="b"/>
                <a:pathLst>
                  <a:path w="1820" h="1850" extrusionOk="0">
                    <a:moveTo>
                      <a:pt x="1171" y="0"/>
                    </a:moveTo>
                    <a:lnTo>
                      <a:pt x="1" y="765"/>
                    </a:lnTo>
                    <a:lnTo>
                      <a:pt x="452" y="1849"/>
                    </a:lnTo>
                    <a:lnTo>
                      <a:pt x="1819" y="1571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026;p35">
                <a:extLst>
                  <a:ext uri="{FF2B5EF4-FFF2-40B4-BE49-F238E27FC236}">
                    <a16:creationId xmlns:a16="http://schemas.microsoft.com/office/drawing/2014/main" id="{692FFC08-0351-B677-A38F-F23B56BF8F87}"/>
                  </a:ext>
                </a:extLst>
              </p:cNvPr>
              <p:cNvSpPr/>
              <p:nvPr/>
            </p:nvSpPr>
            <p:spPr>
              <a:xfrm>
                <a:off x="2623494" y="2413549"/>
                <a:ext cx="181947" cy="284814"/>
              </a:xfrm>
              <a:custGeom>
                <a:avLst/>
                <a:gdLst/>
                <a:ahLst/>
                <a:cxnLst/>
                <a:rect l="l" t="t" r="r" b="b"/>
                <a:pathLst>
                  <a:path w="1744" h="2730" extrusionOk="0">
                    <a:moveTo>
                      <a:pt x="1338" y="1"/>
                    </a:moveTo>
                    <a:lnTo>
                      <a:pt x="1" y="487"/>
                    </a:lnTo>
                    <a:cubicBezTo>
                      <a:pt x="1" y="487"/>
                      <a:pt x="406" y="1475"/>
                      <a:pt x="614" y="1971"/>
                    </a:cubicBezTo>
                    <a:cubicBezTo>
                      <a:pt x="785" y="2392"/>
                      <a:pt x="1012" y="2729"/>
                      <a:pt x="1299" y="2729"/>
                    </a:cubicBezTo>
                    <a:cubicBezTo>
                      <a:pt x="1351" y="2729"/>
                      <a:pt x="1404" y="2718"/>
                      <a:pt x="1460" y="2695"/>
                    </a:cubicBezTo>
                    <a:cubicBezTo>
                      <a:pt x="1743" y="2579"/>
                      <a:pt x="1622" y="2260"/>
                      <a:pt x="1475" y="1657"/>
                    </a:cubicBezTo>
                    <a:cubicBezTo>
                      <a:pt x="1333" y="1069"/>
                      <a:pt x="1338" y="1"/>
                      <a:pt x="133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027;p35">
                <a:extLst>
                  <a:ext uri="{FF2B5EF4-FFF2-40B4-BE49-F238E27FC236}">
                    <a16:creationId xmlns:a16="http://schemas.microsoft.com/office/drawing/2014/main" id="{46D2E6FE-DDF0-20DE-4D73-A53A95D742B3}"/>
                  </a:ext>
                </a:extLst>
              </p:cNvPr>
              <p:cNvSpPr/>
              <p:nvPr/>
            </p:nvSpPr>
            <p:spPr>
              <a:xfrm>
                <a:off x="2497151" y="2173072"/>
                <a:ext cx="306619" cy="312461"/>
              </a:xfrm>
              <a:custGeom>
                <a:avLst/>
                <a:gdLst/>
                <a:ahLst/>
                <a:cxnLst/>
                <a:rect l="l" t="t" r="r" b="b"/>
                <a:pathLst>
                  <a:path w="2939" h="2995" extrusionOk="0">
                    <a:moveTo>
                      <a:pt x="1895" y="1"/>
                    </a:moveTo>
                    <a:lnTo>
                      <a:pt x="1" y="1237"/>
                    </a:lnTo>
                    <a:lnTo>
                      <a:pt x="725" y="2994"/>
                    </a:lnTo>
                    <a:lnTo>
                      <a:pt x="2939" y="2539"/>
                    </a:lnTo>
                    <a:lnTo>
                      <a:pt x="189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028;p35">
                <a:extLst>
                  <a:ext uri="{FF2B5EF4-FFF2-40B4-BE49-F238E27FC236}">
                    <a16:creationId xmlns:a16="http://schemas.microsoft.com/office/drawing/2014/main" id="{DCFBEABB-8606-DD8B-D592-27A9C4A6ADA0}"/>
                  </a:ext>
                </a:extLst>
              </p:cNvPr>
              <p:cNvSpPr/>
              <p:nvPr/>
            </p:nvSpPr>
            <p:spPr>
              <a:xfrm>
                <a:off x="2694855" y="1692224"/>
                <a:ext cx="683971" cy="851938"/>
              </a:xfrm>
              <a:custGeom>
                <a:avLst/>
                <a:gdLst/>
                <a:ahLst/>
                <a:cxnLst/>
                <a:rect l="l" t="t" r="r" b="b"/>
                <a:pathLst>
                  <a:path w="6556" h="8166" extrusionOk="0">
                    <a:moveTo>
                      <a:pt x="3182" y="0"/>
                    </a:moveTo>
                    <a:lnTo>
                      <a:pt x="0" y="4610"/>
                    </a:lnTo>
                    <a:lnTo>
                      <a:pt x="1044" y="7148"/>
                    </a:lnTo>
                    <a:lnTo>
                      <a:pt x="6555" y="8166"/>
                    </a:lnTo>
                    <a:lnTo>
                      <a:pt x="6555" y="8166"/>
                    </a:lnTo>
                    <a:lnTo>
                      <a:pt x="31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2029;p35">
                <a:extLst>
                  <a:ext uri="{FF2B5EF4-FFF2-40B4-BE49-F238E27FC236}">
                    <a16:creationId xmlns:a16="http://schemas.microsoft.com/office/drawing/2014/main" id="{E1C01A34-B746-F340-6451-23047E0C3D8C}"/>
                  </a:ext>
                </a:extLst>
              </p:cNvPr>
              <p:cNvSpPr/>
              <p:nvPr/>
            </p:nvSpPr>
            <p:spPr>
              <a:xfrm>
                <a:off x="2978629" y="1729156"/>
                <a:ext cx="355757" cy="807078"/>
              </a:xfrm>
              <a:custGeom>
                <a:avLst/>
                <a:gdLst/>
                <a:ahLst/>
                <a:cxnLst/>
                <a:rect l="l" t="t" r="r" b="b"/>
                <a:pathLst>
                  <a:path w="3410" h="7736" extrusionOk="0">
                    <a:moveTo>
                      <a:pt x="219" y="1"/>
                    </a:moveTo>
                    <a:lnTo>
                      <a:pt x="1" y="310"/>
                    </a:lnTo>
                    <a:lnTo>
                      <a:pt x="3040" y="7665"/>
                    </a:lnTo>
                    <a:lnTo>
                      <a:pt x="3410" y="7736"/>
                    </a:lnTo>
                    <a:lnTo>
                      <a:pt x="21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030;p35">
                <a:extLst>
                  <a:ext uri="{FF2B5EF4-FFF2-40B4-BE49-F238E27FC236}">
                    <a16:creationId xmlns:a16="http://schemas.microsoft.com/office/drawing/2014/main" id="{00827FED-6C46-B4ED-D223-99B6108E331E}"/>
                  </a:ext>
                </a:extLst>
              </p:cNvPr>
              <p:cNvSpPr/>
              <p:nvPr/>
            </p:nvSpPr>
            <p:spPr>
              <a:xfrm>
                <a:off x="2701740" y="2475311"/>
                <a:ext cx="231294" cy="260401"/>
              </a:xfrm>
              <a:custGeom>
                <a:avLst/>
                <a:gdLst/>
                <a:ahLst/>
                <a:cxnLst/>
                <a:rect l="l" t="t" r="r" b="b"/>
                <a:pathLst>
                  <a:path w="2217" h="2496" extrusionOk="0">
                    <a:moveTo>
                      <a:pt x="1137" y="1"/>
                    </a:moveTo>
                    <a:cubicBezTo>
                      <a:pt x="1135" y="1"/>
                      <a:pt x="1132" y="1"/>
                      <a:pt x="1130" y="1"/>
                    </a:cubicBezTo>
                    <a:cubicBezTo>
                      <a:pt x="659" y="32"/>
                      <a:pt x="0" y="1030"/>
                      <a:pt x="46" y="1232"/>
                    </a:cubicBezTo>
                    <a:cubicBezTo>
                      <a:pt x="58" y="1290"/>
                      <a:pt x="101" y="1311"/>
                      <a:pt x="158" y="1311"/>
                    </a:cubicBezTo>
                    <a:cubicBezTo>
                      <a:pt x="300" y="1311"/>
                      <a:pt x="522" y="1182"/>
                      <a:pt x="522" y="1181"/>
                    </a:cubicBezTo>
                    <a:lnTo>
                      <a:pt x="522" y="1181"/>
                    </a:lnTo>
                    <a:cubicBezTo>
                      <a:pt x="522" y="1182"/>
                      <a:pt x="330" y="1632"/>
                      <a:pt x="476" y="1729"/>
                    </a:cubicBezTo>
                    <a:cubicBezTo>
                      <a:pt x="503" y="1748"/>
                      <a:pt x="531" y="1755"/>
                      <a:pt x="559" y="1755"/>
                    </a:cubicBezTo>
                    <a:cubicBezTo>
                      <a:pt x="677" y="1755"/>
                      <a:pt x="790" y="1612"/>
                      <a:pt x="791" y="1612"/>
                    </a:cubicBezTo>
                    <a:lnTo>
                      <a:pt x="791" y="1612"/>
                    </a:lnTo>
                    <a:cubicBezTo>
                      <a:pt x="790" y="1612"/>
                      <a:pt x="547" y="2093"/>
                      <a:pt x="669" y="2215"/>
                    </a:cubicBezTo>
                    <a:cubicBezTo>
                      <a:pt x="689" y="2235"/>
                      <a:pt x="714" y="2243"/>
                      <a:pt x="743" y="2243"/>
                    </a:cubicBezTo>
                    <a:cubicBezTo>
                      <a:pt x="892" y="2243"/>
                      <a:pt x="1130" y="2022"/>
                      <a:pt x="1130" y="2022"/>
                    </a:cubicBezTo>
                    <a:lnTo>
                      <a:pt x="1130" y="2022"/>
                    </a:lnTo>
                    <a:cubicBezTo>
                      <a:pt x="1130" y="2022"/>
                      <a:pt x="1019" y="2443"/>
                      <a:pt x="1170" y="2493"/>
                    </a:cubicBezTo>
                    <a:cubicBezTo>
                      <a:pt x="1175" y="2495"/>
                      <a:pt x="1179" y="2496"/>
                      <a:pt x="1184" y="2496"/>
                    </a:cubicBezTo>
                    <a:cubicBezTo>
                      <a:pt x="1369" y="2496"/>
                      <a:pt x="2216" y="1528"/>
                      <a:pt x="2108" y="1409"/>
                    </a:cubicBezTo>
                    <a:cubicBezTo>
                      <a:pt x="2037" y="1328"/>
                      <a:pt x="1905" y="1315"/>
                      <a:pt x="1825" y="1315"/>
                    </a:cubicBezTo>
                    <a:cubicBezTo>
                      <a:pt x="1785" y="1315"/>
                      <a:pt x="1758" y="1318"/>
                      <a:pt x="1758" y="1318"/>
                    </a:cubicBezTo>
                    <a:cubicBezTo>
                      <a:pt x="1758" y="1318"/>
                      <a:pt x="2057" y="786"/>
                      <a:pt x="1895" y="660"/>
                    </a:cubicBezTo>
                    <a:cubicBezTo>
                      <a:pt x="1857" y="632"/>
                      <a:pt x="1819" y="622"/>
                      <a:pt x="1783" y="622"/>
                    </a:cubicBezTo>
                    <a:cubicBezTo>
                      <a:pt x="1659" y="622"/>
                      <a:pt x="1555" y="746"/>
                      <a:pt x="1555" y="746"/>
                    </a:cubicBezTo>
                    <a:cubicBezTo>
                      <a:pt x="1555" y="746"/>
                      <a:pt x="1718" y="366"/>
                      <a:pt x="1581" y="244"/>
                    </a:cubicBezTo>
                    <a:cubicBezTo>
                      <a:pt x="1550" y="216"/>
                      <a:pt x="1516" y="205"/>
                      <a:pt x="1482" y="205"/>
                    </a:cubicBezTo>
                    <a:cubicBezTo>
                      <a:pt x="1365" y="205"/>
                      <a:pt x="1246" y="336"/>
                      <a:pt x="1246" y="336"/>
                    </a:cubicBezTo>
                    <a:cubicBezTo>
                      <a:pt x="1246" y="336"/>
                      <a:pt x="1291" y="1"/>
                      <a:pt x="1137" y="1"/>
                    </a:cubicBezTo>
                    <a:close/>
                  </a:path>
                </a:pathLst>
              </a:custGeom>
              <a:solidFill>
                <a:srgbClr val="F796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031;p35">
                <a:extLst>
                  <a:ext uri="{FF2B5EF4-FFF2-40B4-BE49-F238E27FC236}">
                    <a16:creationId xmlns:a16="http://schemas.microsoft.com/office/drawing/2014/main" id="{54AB2FAE-C7B8-A990-CE6C-8C72AE333B93}"/>
                  </a:ext>
                </a:extLst>
              </p:cNvPr>
              <p:cNvSpPr/>
              <p:nvPr/>
            </p:nvSpPr>
            <p:spPr>
              <a:xfrm>
                <a:off x="2090790" y="1129894"/>
                <a:ext cx="732588" cy="844009"/>
              </a:xfrm>
              <a:custGeom>
                <a:avLst/>
                <a:gdLst/>
                <a:ahLst/>
                <a:cxnLst/>
                <a:rect l="l" t="t" r="r" b="b"/>
                <a:pathLst>
                  <a:path w="7022" h="8090" extrusionOk="0">
                    <a:moveTo>
                      <a:pt x="3511" y="0"/>
                    </a:moveTo>
                    <a:cubicBezTo>
                      <a:pt x="1571" y="0"/>
                      <a:pt x="1" y="1576"/>
                      <a:pt x="1" y="3516"/>
                    </a:cubicBezTo>
                    <a:cubicBezTo>
                      <a:pt x="1" y="4939"/>
                      <a:pt x="846" y="6165"/>
                      <a:pt x="2062" y="6712"/>
                    </a:cubicBezTo>
                    <a:lnTo>
                      <a:pt x="1890" y="8090"/>
                    </a:lnTo>
                    <a:lnTo>
                      <a:pt x="2847" y="6965"/>
                    </a:lnTo>
                    <a:cubicBezTo>
                      <a:pt x="3065" y="7006"/>
                      <a:pt x="3283" y="7026"/>
                      <a:pt x="3511" y="7026"/>
                    </a:cubicBezTo>
                    <a:cubicBezTo>
                      <a:pt x="5451" y="7026"/>
                      <a:pt x="7021" y="5456"/>
                      <a:pt x="7021" y="3516"/>
                    </a:cubicBezTo>
                    <a:cubicBezTo>
                      <a:pt x="7021" y="1576"/>
                      <a:pt x="5451" y="0"/>
                      <a:pt x="351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2032;p35">
                <a:extLst>
                  <a:ext uri="{FF2B5EF4-FFF2-40B4-BE49-F238E27FC236}">
                    <a16:creationId xmlns:a16="http://schemas.microsoft.com/office/drawing/2014/main" id="{F6B8E573-70A3-DB24-807A-9588A10F97C3}"/>
                  </a:ext>
                </a:extLst>
              </p:cNvPr>
              <p:cNvSpPr/>
              <p:nvPr/>
            </p:nvSpPr>
            <p:spPr>
              <a:xfrm>
                <a:off x="2314889" y="1302140"/>
                <a:ext cx="283353" cy="407086"/>
              </a:xfrm>
              <a:custGeom>
                <a:avLst/>
                <a:gdLst/>
                <a:ahLst/>
                <a:cxnLst/>
                <a:rect l="l" t="t" r="r" b="b"/>
                <a:pathLst>
                  <a:path w="2716" h="3902" extrusionOk="0">
                    <a:moveTo>
                      <a:pt x="852" y="1"/>
                    </a:moveTo>
                    <a:cubicBezTo>
                      <a:pt x="827" y="1"/>
                      <a:pt x="799" y="3"/>
                      <a:pt x="770" y="6"/>
                    </a:cubicBezTo>
                    <a:cubicBezTo>
                      <a:pt x="679" y="16"/>
                      <a:pt x="578" y="41"/>
                      <a:pt x="471" y="77"/>
                    </a:cubicBezTo>
                    <a:cubicBezTo>
                      <a:pt x="365" y="117"/>
                      <a:pt x="269" y="153"/>
                      <a:pt x="188" y="198"/>
                    </a:cubicBezTo>
                    <a:cubicBezTo>
                      <a:pt x="97" y="234"/>
                      <a:pt x="41" y="279"/>
                      <a:pt x="21" y="325"/>
                    </a:cubicBezTo>
                    <a:cubicBezTo>
                      <a:pt x="0" y="370"/>
                      <a:pt x="10" y="431"/>
                      <a:pt x="56" y="517"/>
                    </a:cubicBezTo>
                    <a:cubicBezTo>
                      <a:pt x="142" y="690"/>
                      <a:pt x="243" y="887"/>
                      <a:pt x="365" y="1100"/>
                    </a:cubicBezTo>
                    <a:cubicBezTo>
                      <a:pt x="482" y="1318"/>
                      <a:pt x="603" y="1536"/>
                      <a:pt x="725" y="1748"/>
                    </a:cubicBezTo>
                    <a:cubicBezTo>
                      <a:pt x="851" y="1966"/>
                      <a:pt x="973" y="2179"/>
                      <a:pt x="1094" y="2376"/>
                    </a:cubicBezTo>
                    <a:cubicBezTo>
                      <a:pt x="1221" y="2579"/>
                      <a:pt x="1328" y="2751"/>
                      <a:pt x="1424" y="2893"/>
                    </a:cubicBezTo>
                    <a:cubicBezTo>
                      <a:pt x="1469" y="2969"/>
                      <a:pt x="1515" y="3015"/>
                      <a:pt x="1561" y="3030"/>
                    </a:cubicBezTo>
                    <a:cubicBezTo>
                      <a:pt x="1583" y="3037"/>
                      <a:pt x="1610" y="3041"/>
                      <a:pt x="1640" y="3041"/>
                    </a:cubicBezTo>
                    <a:cubicBezTo>
                      <a:pt x="1671" y="3041"/>
                      <a:pt x="1705" y="3037"/>
                      <a:pt x="1743" y="3030"/>
                    </a:cubicBezTo>
                    <a:cubicBezTo>
                      <a:pt x="1809" y="3010"/>
                      <a:pt x="1880" y="2984"/>
                      <a:pt x="1946" y="2954"/>
                    </a:cubicBezTo>
                    <a:cubicBezTo>
                      <a:pt x="2011" y="2923"/>
                      <a:pt x="2082" y="2888"/>
                      <a:pt x="2153" y="2842"/>
                    </a:cubicBezTo>
                    <a:cubicBezTo>
                      <a:pt x="2214" y="2812"/>
                      <a:pt x="2255" y="2782"/>
                      <a:pt x="2265" y="2746"/>
                    </a:cubicBezTo>
                    <a:cubicBezTo>
                      <a:pt x="2280" y="2716"/>
                      <a:pt x="2270" y="2670"/>
                      <a:pt x="2239" y="2614"/>
                    </a:cubicBezTo>
                    <a:cubicBezTo>
                      <a:pt x="2153" y="2452"/>
                      <a:pt x="2067" y="2280"/>
                      <a:pt x="1971" y="2088"/>
                    </a:cubicBezTo>
                    <a:cubicBezTo>
                      <a:pt x="1875" y="1895"/>
                      <a:pt x="1783" y="1698"/>
                      <a:pt x="1687" y="1485"/>
                    </a:cubicBezTo>
                    <a:cubicBezTo>
                      <a:pt x="1591" y="1272"/>
                      <a:pt x="1495" y="1059"/>
                      <a:pt x="1398" y="842"/>
                    </a:cubicBezTo>
                    <a:cubicBezTo>
                      <a:pt x="1302" y="619"/>
                      <a:pt x="1211" y="401"/>
                      <a:pt x="1120" y="188"/>
                    </a:cubicBezTo>
                    <a:cubicBezTo>
                      <a:pt x="1084" y="112"/>
                      <a:pt x="1044" y="56"/>
                      <a:pt x="993" y="31"/>
                    </a:cubicBezTo>
                    <a:cubicBezTo>
                      <a:pt x="958" y="10"/>
                      <a:pt x="910" y="1"/>
                      <a:pt x="852" y="1"/>
                    </a:cubicBezTo>
                    <a:close/>
                    <a:moveTo>
                      <a:pt x="2368" y="3008"/>
                    </a:moveTo>
                    <a:cubicBezTo>
                      <a:pt x="2354" y="3008"/>
                      <a:pt x="2340" y="3008"/>
                      <a:pt x="2325" y="3010"/>
                    </a:cubicBezTo>
                    <a:cubicBezTo>
                      <a:pt x="2260" y="3010"/>
                      <a:pt x="2189" y="3030"/>
                      <a:pt x="2118" y="3070"/>
                    </a:cubicBezTo>
                    <a:cubicBezTo>
                      <a:pt x="2032" y="3111"/>
                      <a:pt x="1961" y="3162"/>
                      <a:pt x="1910" y="3222"/>
                    </a:cubicBezTo>
                    <a:cubicBezTo>
                      <a:pt x="1864" y="3278"/>
                      <a:pt x="1829" y="3339"/>
                      <a:pt x="1814" y="3405"/>
                    </a:cubicBezTo>
                    <a:cubicBezTo>
                      <a:pt x="1804" y="3465"/>
                      <a:pt x="1804" y="3526"/>
                      <a:pt x="1819" y="3587"/>
                    </a:cubicBezTo>
                    <a:cubicBezTo>
                      <a:pt x="1834" y="3648"/>
                      <a:pt x="1859" y="3699"/>
                      <a:pt x="1900" y="3749"/>
                    </a:cubicBezTo>
                    <a:cubicBezTo>
                      <a:pt x="1987" y="3851"/>
                      <a:pt x="2088" y="3901"/>
                      <a:pt x="2203" y="3901"/>
                    </a:cubicBezTo>
                    <a:cubicBezTo>
                      <a:pt x="2208" y="3901"/>
                      <a:pt x="2214" y="3901"/>
                      <a:pt x="2219" y="3901"/>
                    </a:cubicBezTo>
                    <a:cubicBezTo>
                      <a:pt x="2346" y="3891"/>
                      <a:pt x="2457" y="3840"/>
                      <a:pt x="2558" y="3744"/>
                    </a:cubicBezTo>
                    <a:cubicBezTo>
                      <a:pt x="2604" y="3704"/>
                      <a:pt x="2639" y="3653"/>
                      <a:pt x="2665" y="3602"/>
                    </a:cubicBezTo>
                    <a:cubicBezTo>
                      <a:pt x="2690" y="3552"/>
                      <a:pt x="2705" y="3506"/>
                      <a:pt x="2710" y="3455"/>
                    </a:cubicBezTo>
                    <a:cubicBezTo>
                      <a:pt x="2715" y="3410"/>
                      <a:pt x="2715" y="3364"/>
                      <a:pt x="2710" y="3319"/>
                    </a:cubicBezTo>
                    <a:cubicBezTo>
                      <a:pt x="2705" y="3273"/>
                      <a:pt x="2695" y="3238"/>
                      <a:pt x="2685" y="3212"/>
                    </a:cubicBezTo>
                    <a:cubicBezTo>
                      <a:pt x="2670" y="3182"/>
                      <a:pt x="2650" y="3146"/>
                      <a:pt x="2614" y="3111"/>
                    </a:cubicBezTo>
                    <a:cubicBezTo>
                      <a:pt x="2584" y="3075"/>
                      <a:pt x="2543" y="3050"/>
                      <a:pt x="2493" y="3030"/>
                    </a:cubicBezTo>
                    <a:cubicBezTo>
                      <a:pt x="2454" y="3014"/>
                      <a:pt x="2412" y="3008"/>
                      <a:pt x="2368" y="300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4" name="ZoneTexte 33">
            <a:extLst>
              <a:ext uri="{FF2B5EF4-FFF2-40B4-BE49-F238E27FC236}">
                <a16:creationId xmlns:a16="http://schemas.microsoft.com/office/drawing/2014/main" id="{871D416D-97E7-2267-3A81-3036FCAE9604}"/>
              </a:ext>
            </a:extLst>
          </p:cNvPr>
          <p:cNvSpPr txBox="1"/>
          <p:nvPr/>
        </p:nvSpPr>
        <p:spPr>
          <a:xfrm>
            <a:off x="6061976" y="2690004"/>
            <a:ext cx="48448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latin typeface="Fira Sans" panose="020B0503050000020004" pitchFamily="34" charset="0"/>
              </a:rPr>
              <a:t>More </a:t>
            </a:r>
            <a:r>
              <a:rPr lang="fr-BE" sz="2800" dirty="0" err="1">
                <a:latin typeface="Fira Sans" panose="020B0503050000020004" pitchFamily="34" charset="0"/>
              </a:rPr>
              <a:t>costs</a:t>
            </a:r>
            <a:r>
              <a:rPr lang="fr-BE" sz="2800" dirty="0">
                <a:latin typeface="Fira Sans" panose="020B0503050000020004" pitchFamily="34" charset="0"/>
              </a:rPr>
              <a:t> for the platforms : </a:t>
            </a:r>
          </a:p>
          <a:p>
            <a:pPr marL="285750" indent="-285750">
              <a:buFontTx/>
              <a:buChar char="-"/>
            </a:pPr>
            <a:r>
              <a:rPr lang="fr-BE" sz="2800" dirty="0" err="1">
                <a:latin typeface="Fira Sans" panose="020B0503050000020004" pitchFamily="34" charset="0"/>
              </a:rPr>
              <a:t>Investing</a:t>
            </a:r>
            <a:r>
              <a:rPr lang="fr-BE" sz="2800" dirty="0">
                <a:latin typeface="Fira Sans" panose="020B0503050000020004" pitchFamily="34" charset="0"/>
              </a:rPr>
              <a:t> in </a:t>
            </a:r>
            <a:r>
              <a:rPr lang="fr-BE" sz="2800" dirty="0" err="1">
                <a:latin typeface="Fira Sans" panose="020B0503050000020004" pitchFamily="34" charset="0"/>
              </a:rPr>
              <a:t>means</a:t>
            </a:r>
            <a:r>
              <a:rPr lang="fr-BE" sz="2800" dirty="0">
                <a:latin typeface="Fira Sans" panose="020B0503050000020004" pitchFamily="34" charset="0"/>
              </a:rPr>
              <a:t> of </a:t>
            </a:r>
            <a:r>
              <a:rPr lang="fr-BE" sz="2800" dirty="0" err="1">
                <a:latin typeface="Fira Sans" panose="020B0503050000020004" pitchFamily="34" charset="0"/>
              </a:rPr>
              <a:t>detecting</a:t>
            </a:r>
            <a:r>
              <a:rPr lang="fr-BE" sz="2800" dirty="0">
                <a:latin typeface="Fira Sans" panose="020B0503050000020004" pitchFamily="34" charset="0"/>
              </a:rPr>
              <a:t> </a:t>
            </a:r>
            <a:r>
              <a:rPr lang="fr-BE" sz="2800" dirty="0" err="1">
                <a:latin typeface="Fira Sans" panose="020B0503050000020004" pitchFamily="34" charset="0"/>
              </a:rPr>
              <a:t>disinformation</a:t>
            </a:r>
            <a:r>
              <a:rPr lang="fr-BE" sz="2800" dirty="0">
                <a:latin typeface="Fira Sans" panose="020B0503050000020004" pitchFamily="34" charset="0"/>
              </a:rPr>
              <a:t> and </a:t>
            </a:r>
            <a:r>
              <a:rPr lang="fr-BE" sz="2800" dirty="0" err="1">
                <a:latin typeface="Fira Sans" panose="020B0503050000020004" pitchFamily="34" charset="0"/>
              </a:rPr>
              <a:t>ask</a:t>
            </a:r>
            <a:r>
              <a:rPr lang="fr-BE" sz="2800" dirty="0">
                <a:latin typeface="Fira Sans" panose="020B0503050000020004" pitchFamily="34" charset="0"/>
              </a:rPr>
              <a:t> experts</a:t>
            </a:r>
          </a:p>
          <a:p>
            <a:pPr marL="285750" indent="-285750">
              <a:buFontTx/>
              <a:buChar char="-"/>
            </a:pPr>
            <a:endParaRPr lang="fr-BE" sz="2800" dirty="0">
              <a:latin typeface="Fira Sans" panose="020B0503050000020004" pitchFamily="34" charset="0"/>
            </a:endParaRPr>
          </a:p>
          <a:p>
            <a:r>
              <a:rPr lang="fr-BE" sz="2800" dirty="0">
                <a:latin typeface="Fira Sans" panose="020B0503050000020004" pitchFamily="34" charset="0"/>
                <a:sym typeface="Wingdings" panose="05000000000000000000" pitchFamily="2" charset="2"/>
              </a:rPr>
              <a:t> </a:t>
            </a:r>
            <a:r>
              <a:rPr lang="fr-BE" sz="2800" dirty="0" err="1">
                <a:latin typeface="Fira Sans" panose="020B0503050000020004" pitchFamily="34" charset="0"/>
                <a:sym typeface="Wingdings" panose="05000000000000000000" pitchFamily="2" charset="2"/>
              </a:rPr>
              <a:t>Costs</a:t>
            </a:r>
            <a:r>
              <a:rPr lang="fr-BE" sz="2800" dirty="0">
                <a:latin typeface="Fira Sans" panose="020B0503050000020004" pitchFamily="34" charset="0"/>
                <a:sym typeface="Wingdings" panose="05000000000000000000" pitchFamily="2" charset="2"/>
              </a:rPr>
              <a:t> </a:t>
            </a:r>
            <a:r>
              <a:rPr lang="fr-BE" sz="2800" dirty="0" err="1">
                <a:latin typeface="Fira Sans" panose="020B0503050000020004" pitchFamily="34" charset="0"/>
                <a:sym typeface="Wingdings" panose="05000000000000000000" pitchFamily="2" charset="2"/>
              </a:rPr>
              <a:t>could</a:t>
            </a:r>
            <a:r>
              <a:rPr lang="fr-BE" sz="2800" dirty="0">
                <a:latin typeface="Fira Sans" panose="020B0503050000020004" pitchFamily="34" charset="0"/>
                <a:sym typeface="Wingdings" panose="05000000000000000000" pitchFamily="2" charset="2"/>
              </a:rPr>
              <a:t> </a:t>
            </a:r>
            <a:r>
              <a:rPr lang="fr-BE" sz="2800" dirty="0" err="1">
                <a:latin typeface="Fira Sans" panose="020B0503050000020004" pitchFamily="34" charset="0"/>
                <a:sym typeface="Wingdings" panose="05000000000000000000" pitchFamily="2" charset="2"/>
              </a:rPr>
              <a:t>be</a:t>
            </a:r>
            <a:r>
              <a:rPr lang="fr-BE" sz="2800" dirty="0">
                <a:latin typeface="Fira Sans" panose="020B0503050000020004" pitchFamily="34" charset="0"/>
                <a:sym typeface="Wingdings" panose="05000000000000000000" pitchFamily="2" charset="2"/>
              </a:rPr>
              <a:t> </a:t>
            </a:r>
            <a:r>
              <a:rPr lang="fr-BE" sz="2800" dirty="0" err="1">
                <a:latin typeface="Fira Sans" panose="020B0503050000020004" pitchFamily="34" charset="0"/>
                <a:sym typeface="Wingdings" panose="05000000000000000000" pitchFamily="2" charset="2"/>
              </a:rPr>
              <a:t>echoed</a:t>
            </a:r>
            <a:r>
              <a:rPr lang="fr-BE" sz="2800" dirty="0">
                <a:latin typeface="Fira Sans" panose="020B0503050000020004" pitchFamily="34" charset="0"/>
                <a:sym typeface="Wingdings" panose="05000000000000000000" pitchFamily="2" charset="2"/>
              </a:rPr>
              <a:t> on the </a:t>
            </a:r>
            <a:r>
              <a:rPr lang="fr-BE" sz="2800" dirty="0" err="1">
                <a:latin typeface="Fira Sans" panose="020B0503050000020004" pitchFamily="34" charset="0"/>
                <a:sym typeface="Wingdings" panose="05000000000000000000" pitchFamily="2" charset="2"/>
              </a:rPr>
              <a:t>users</a:t>
            </a:r>
            <a:r>
              <a:rPr lang="fr-BE" sz="2800" dirty="0">
                <a:latin typeface="Fira Sans" panose="020B0503050000020004" pitchFamily="34" charset="0"/>
                <a:sym typeface="Wingdings" panose="05000000000000000000" pitchFamily="2" charset="2"/>
              </a:rPr>
              <a:t> or the </a:t>
            </a:r>
            <a:r>
              <a:rPr lang="fr-BE" sz="2800" dirty="0" err="1">
                <a:latin typeface="Fira Sans" panose="020B0503050000020004" pitchFamily="34" charset="0"/>
                <a:sym typeface="Wingdings" panose="05000000000000000000" pitchFamily="2" charset="2"/>
              </a:rPr>
              <a:t>advertisers</a:t>
            </a:r>
            <a:endParaRPr lang="fr-BE" sz="2800" dirty="0"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644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" name="Google Shape;2002;p35"/>
          <p:cNvSpPr txBox="1">
            <a:spLocks noGrp="1"/>
          </p:cNvSpPr>
          <p:nvPr>
            <p:ph type="title"/>
          </p:nvPr>
        </p:nvSpPr>
        <p:spPr>
          <a:xfrm>
            <a:off x="609600" y="345827"/>
            <a:ext cx="10972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Conclusion</a:t>
            </a:r>
            <a:endParaRPr dirty="0"/>
          </a:p>
        </p:txBody>
      </p:sp>
      <p:grpSp>
        <p:nvGrpSpPr>
          <p:cNvPr id="2034" name="Google Shape;2034;p35"/>
          <p:cNvGrpSpPr/>
          <p:nvPr/>
        </p:nvGrpSpPr>
        <p:grpSpPr>
          <a:xfrm>
            <a:off x="4880424" y="1281681"/>
            <a:ext cx="6926000" cy="968400"/>
            <a:chOff x="3492275" y="1500675"/>
            <a:chExt cx="5194500" cy="726300"/>
          </a:xfrm>
        </p:grpSpPr>
        <p:sp>
          <p:nvSpPr>
            <p:cNvPr id="2035" name="Google Shape;2035;p35"/>
            <p:cNvSpPr/>
            <p:nvPr/>
          </p:nvSpPr>
          <p:spPr>
            <a:xfrm>
              <a:off x="3492275" y="1500675"/>
              <a:ext cx="5194500" cy="726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6" name="Google Shape;2036;p35"/>
            <p:cNvSpPr/>
            <p:nvPr/>
          </p:nvSpPr>
          <p:spPr>
            <a:xfrm>
              <a:off x="3577325" y="1582150"/>
              <a:ext cx="551400" cy="551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3467" b="1" kern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1</a:t>
              </a:r>
              <a:endParaRPr sz="2933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7" name="Google Shape;2037;p35"/>
            <p:cNvSpPr/>
            <p:nvPr/>
          </p:nvSpPr>
          <p:spPr>
            <a:xfrm>
              <a:off x="8050325" y="1582150"/>
              <a:ext cx="551400" cy="551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8" name="Google Shape;2038;p35"/>
            <p:cNvSpPr/>
            <p:nvPr/>
          </p:nvSpPr>
          <p:spPr>
            <a:xfrm>
              <a:off x="4205600" y="1582150"/>
              <a:ext cx="3768000" cy="5634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0" name="Google Shape;2040;p35"/>
            <p:cNvSpPr txBox="1"/>
            <p:nvPr/>
          </p:nvSpPr>
          <p:spPr>
            <a:xfrm>
              <a:off x="4285625" y="1683550"/>
              <a:ext cx="3413834" cy="3182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Insufficiency of self-regulation</a:t>
              </a:r>
              <a:endParaRPr sz="2400" b="1" kern="0" dirty="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2041" name="Google Shape;2041;p35"/>
          <p:cNvGrpSpPr/>
          <p:nvPr/>
        </p:nvGrpSpPr>
        <p:grpSpPr>
          <a:xfrm>
            <a:off x="4942532" y="2419565"/>
            <a:ext cx="6926000" cy="968400"/>
            <a:chOff x="3492275" y="2308825"/>
            <a:chExt cx="5194500" cy="726300"/>
          </a:xfrm>
        </p:grpSpPr>
        <p:sp>
          <p:nvSpPr>
            <p:cNvPr id="2042" name="Google Shape;2042;p35"/>
            <p:cNvSpPr/>
            <p:nvPr/>
          </p:nvSpPr>
          <p:spPr>
            <a:xfrm>
              <a:off x="3492275" y="2308825"/>
              <a:ext cx="5194500" cy="726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3" name="Google Shape;2043;p35"/>
            <p:cNvSpPr/>
            <p:nvPr/>
          </p:nvSpPr>
          <p:spPr>
            <a:xfrm>
              <a:off x="3577325" y="2390300"/>
              <a:ext cx="551400" cy="551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3467" b="1" kern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</a:t>
              </a: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4" name="Google Shape;2044;p35"/>
            <p:cNvSpPr/>
            <p:nvPr/>
          </p:nvSpPr>
          <p:spPr>
            <a:xfrm>
              <a:off x="8050325" y="2390300"/>
              <a:ext cx="551400" cy="551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5" name="Google Shape;2045;p35"/>
            <p:cNvSpPr/>
            <p:nvPr/>
          </p:nvSpPr>
          <p:spPr>
            <a:xfrm>
              <a:off x="4205600" y="2390300"/>
              <a:ext cx="3768000" cy="5634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7" name="Google Shape;2047;p35"/>
            <p:cNvSpPr txBox="1"/>
            <p:nvPr/>
          </p:nvSpPr>
          <p:spPr>
            <a:xfrm>
              <a:off x="4285625" y="2491700"/>
              <a:ext cx="3481040" cy="3349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Risk for the freedom of expression</a:t>
              </a:r>
              <a:endParaRPr sz="2400" b="1" kern="0" dirty="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2048" name="Google Shape;2048;p35"/>
          <p:cNvGrpSpPr/>
          <p:nvPr/>
        </p:nvGrpSpPr>
        <p:grpSpPr>
          <a:xfrm>
            <a:off x="4942532" y="4615409"/>
            <a:ext cx="6926000" cy="968400"/>
            <a:chOff x="3492275" y="3116975"/>
            <a:chExt cx="5194500" cy="726300"/>
          </a:xfrm>
        </p:grpSpPr>
        <p:sp>
          <p:nvSpPr>
            <p:cNvPr id="2049" name="Google Shape;2049;p35"/>
            <p:cNvSpPr/>
            <p:nvPr/>
          </p:nvSpPr>
          <p:spPr>
            <a:xfrm>
              <a:off x="3492275" y="3116975"/>
              <a:ext cx="5194500" cy="726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0" name="Google Shape;2050;p35"/>
            <p:cNvSpPr/>
            <p:nvPr/>
          </p:nvSpPr>
          <p:spPr>
            <a:xfrm>
              <a:off x="3577325" y="3198450"/>
              <a:ext cx="551400" cy="551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3467" b="1" kern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3</a:t>
              </a: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1" name="Google Shape;2051;p35"/>
            <p:cNvSpPr/>
            <p:nvPr/>
          </p:nvSpPr>
          <p:spPr>
            <a:xfrm>
              <a:off x="8050325" y="3198450"/>
              <a:ext cx="551400" cy="551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2" name="Google Shape;2052;p35"/>
            <p:cNvSpPr/>
            <p:nvPr/>
          </p:nvSpPr>
          <p:spPr>
            <a:xfrm>
              <a:off x="4205600" y="3198450"/>
              <a:ext cx="3768000" cy="5634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4" name="Google Shape;2054;p35"/>
            <p:cNvSpPr txBox="1"/>
            <p:nvPr/>
          </p:nvSpPr>
          <p:spPr>
            <a:xfrm>
              <a:off x="4285624" y="3299850"/>
              <a:ext cx="3388239" cy="3072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DSA : light responsibility</a:t>
              </a:r>
              <a:endParaRPr sz="2400" b="1" kern="0" dirty="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2055" name="Google Shape;2055;p35"/>
          <p:cNvGrpSpPr/>
          <p:nvPr/>
        </p:nvGrpSpPr>
        <p:grpSpPr>
          <a:xfrm>
            <a:off x="4945168" y="5740075"/>
            <a:ext cx="6926000" cy="968400"/>
            <a:chOff x="3492275" y="3925125"/>
            <a:chExt cx="5194500" cy="726300"/>
          </a:xfrm>
        </p:grpSpPr>
        <p:sp>
          <p:nvSpPr>
            <p:cNvPr id="2056" name="Google Shape;2056;p35"/>
            <p:cNvSpPr/>
            <p:nvPr/>
          </p:nvSpPr>
          <p:spPr>
            <a:xfrm>
              <a:off x="3492275" y="3925125"/>
              <a:ext cx="5194500" cy="7263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7" name="Google Shape;2057;p35"/>
            <p:cNvSpPr/>
            <p:nvPr/>
          </p:nvSpPr>
          <p:spPr>
            <a:xfrm>
              <a:off x="3577325" y="4006600"/>
              <a:ext cx="551400" cy="551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3467" b="1" kern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4</a:t>
              </a: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8" name="Google Shape;2058;p35"/>
            <p:cNvSpPr/>
            <p:nvPr/>
          </p:nvSpPr>
          <p:spPr>
            <a:xfrm>
              <a:off x="8050325" y="4006600"/>
              <a:ext cx="551400" cy="551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9" name="Google Shape;2059;p35"/>
            <p:cNvSpPr/>
            <p:nvPr/>
          </p:nvSpPr>
          <p:spPr>
            <a:xfrm>
              <a:off x="4205600" y="4006600"/>
              <a:ext cx="3768000" cy="5634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1" name="Google Shape;2061;p35"/>
            <p:cNvSpPr txBox="1"/>
            <p:nvPr/>
          </p:nvSpPr>
          <p:spPr>
            <a:xfrm>
              <a:off x="4285625" y="4108000"/>
              <a:ext cx="3502026" cy="3062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Cost for platforms</a:t>
              </a:r>
              <a:endParaRPr sz="2400" b="1" kern="0" dirty="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2062" name="Google Shape;2062;p35"/>
          <p:cNvGrpSpPr/>
          <p:nvPr/>
        </p:nvGrpSpPr>
        <p:grpSpPr>
          <a:xfrm>
            <a:off x="11172431" y="2724114"/>
            <a:ext cx="412479" cy="351273"/>
            <a:chOff x="11313774" y="2840300"/>
            <a:chExt cx="309359" cy="263455"/>
          </a:xfrm>
        </p:grpSpPr>
        <p:sp>
          <p:nvSpPr>
            <p:cNvPr id="2063" name="Google Shape;2063;p35"/>
            <p:cNvSpPr/>
            <p:nvPr/>
          </p:nvSpPr>
          <p:spPr>
            <a:xfrm>
              <a:off x="11583253" y="2914139"/>
              <a:ext cx="39879" cy="70087"/>
            </a:xfrm>
            <a:custGeom>
              <a:avLst/>
              <a:gdLst/>
              <a:ahLst/>
              <a:cxnLst/>
              <a:rect l="l" t="t" r="r" b="b"/>
              <a:pathLst>
                <a:path w="1105" h="1942" extrusionOk="0">
                  <a:moveTo>
                    <a:pt x="0" y="1"/>
                  </a:moveTo>
                  <a:lnTo>
                    <a:pt x="0" y="1941"/>
                  </a:lnTo>
                  <a:lnTo>
                    <a:pt x="912" y="1718"/>
                  </a:lnTo>
                  <a:cubicBezTo>
                    <a:pt x="1029" y="1688"/>
                    <a:pt x="1105" y="1586"/>
                    <a:pt x="1105" y="1470"/>
                  </a:cubicBezTo>
                  <a:lnTo>
                    <a:pt x="1105" y="467"/>
                  </a:lnTo>
                  <a:cubicBezTo>
                    <a:pt x="1105" y="350"/>
                    <a:pt x="1029" y="249"/>
                    <a:pt x="912" y="224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4" name="Google Shape;2064;p35"/>
            <p:cNvSpPr/>
            <p:nvPr/>
          </p:nvSpPr>
          <p:spPr>
            <a:xfrm>
              <a:off x="11313774" y="2903745"/>
              <a:ext cx="41720" cy="90694"/>
            </a:xfrm>
            <a:custGeom>
              <a:avLst/>
              <a:gdLst/>
              <a:ahLst/>
              <a:cxnLst/>
              <a:rect l="l" t="t" r="r" b="b"/>
              <a:pathLst>
                <a:path w="1156" h="2513" extrusionOk="0">
                  <a:moveTo>
                    <a:pt x="254" y="0"/>
                  </a:moveTo>
                  <a:cubicBezTo>
                    <a:pt x="112" y="0"/>
                    <a:pt x="1" y="117"/>
                    <a:pt x="1" y="253"/>
                  </a:cubicBezTo>
                  <a:lnTo>
                    <a:pt x="1" y="2265"/>
                  </a:lnTo>
                  <a:cubicBezTo>
                    <a:pt x="1" y="2401"/>
                    <a:pt x="112" y="2513"/>
                    <a:pt x="254" y="2513"/>
                  </a:cubicBezTo>
                  <a:lnTo>
                    <a:pt x="1156" y="2513"/>
                  </a:lnTo>
                  <a:cubicBezTo>
                    <a:pt x="1090" y="2351"/>
                    <a:pt x="1105" y="2457"/>
                    <a:pt x="1105" y="253"/>
                  </a:cubicBezTo>
                  <a:cubicBezTo>
                    <a:pt x="1105" y="162"/>
                    <a:pt x="1125" y="81"/>
                    <a:pt x="11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5" name="Google Shape;2065;p35"/>
            <p:cNvSpPr/>
            <p:nvPr/>
          </p:nvSpPr>
          <p:spPr>
            <a:xfrm>
              <a:off x="11368810" y="3007755"/>
              <a:ext cx="54315" cy="95999"/>
            </a:xfrm>
            <a:custGeom>
              <a:avLst/>
              <a:gdLst/>
              <a:ahLst/>
              <a:cxnLst/>
              <a:rect l="l" t="t" r="r" b="b"/>
              <a:pathLst>
                <a:path w="1505" h="2660" extrusionOk="0">
                  <a:moveTo>
                    <a:pt x="0" y="1"/>
                  </a:moveTo>
                  <a:lnTo>
                    <a:pt x="0" y="1910"/>
                  </a:lnTo>
                  <a:cubicBezTo>
                    <a:pt x="0" y="2326"/>
                    <a:pt x="340" y="2660"/>
                    <a:pt x="755" y="2660"/>
                  </a:cubicBezTo>
                  <a:cubicBezTo>
                    <a:pt x="1171" y="2660"/>
                    <a:pt x="1505" y="2326"/>
                    <a:pt x="1505" y="1910"/>
                  </a:cubicBezTo>
                  <a:lnTo>
                    <a:pt x="1505" y="51"/>
                  </a:lnTo>
                  <a:cubicBezTo>
                    <a:pt x="1075" y="51"/>
                    <a:pt x="782" y="53"/>
                    <a:pt x="577" y="53"/>
                  </a:cubicBezTo>
                  <a:cubicBezTo>
                    <a:pt x="135" y="53"/>
                    <a:pt x="108" y="46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6" name="Google Shape;2066;p35"/>
            <p:cNvSpPr/>
            <p:nvPr/>
          </p:nvSpPr>
          <p:spPr>
            <a:xfrm>
              <a:off x="11350693" y="2885628"/>
              <a:ext cx="104444" cy="126929"/>
            </a:xfrm>
            <a:custGeom>
              <a:avLst/>
              <a:gdLst/>
              <a:ahLst/>
              <a:cxnLst/>
              <a:rect l="l" t="t" r="r" b="b"/>
              <a:pathLst>
                <a:path w="2894" h="3517" extrusionOk="0">
                  <a:moveTo>
                    <a:pt x="751" y="1"/>
                  </a:moveTo>
                  <a:cubicBezTo>
                    <a:pt x="335" y="1"/>
                    <a:pt x="1" y="340"/>
                    <a:pt x="1" y="755"/>
                  </a:cubicBezTo>
                  <a:lnTo>
                    <a:pt x="1" y="2767"/>
                  </a:lnTo>
                  <a:cubicBezTo>
                    <a:pt x="1" y="3182"/>
                    <a:pt x="335" y="3516"/>
                    <a:pt x="751" y="3516"/>
                  </a:cubicBezTo>
                  <a:lnTo>
                    <a:pt x="2893" y="3516"/>
                  </a:lnTo>
                  <a:lnTo>
                    <a:pt x="289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7" name="Google Shape;2067;p35"/>
            <p:cNvSpPr/>
            <p:nvPr/>
          </p:nvSpPr>
          <p:spPr>
            <a:xfrm>
              <a:off x="11447954" y="2840300"/>
              <a:ext cx="87085" cy="217587"/>
            </a:xfrm>
            <a:custGeom>
              <a:avLst/>
              <a:gdLst/>
              <a:ahLst/>
              <a:cxnLst/>
              <a:rect l="l" t="t" r="r" b="b"/>
              <a:pathLst>
                <a:path w="2413" h="6029" extrusionOk="0">
                  <a:moveTo>
                    <a:pt x="2326" y="0"/>
                  </a:moveTo>
                  <a:lnTo>
                    <a:pt x="1" y="1262"/>
                  </a:lnTo>
                  <a:lnTo>
                    <a:pt x="1" y="4767"/>
                  </a:lnTo>
                  <a:lnTo>
                    <a:pt x="2326" y="6028"/>
                  </a:lnTo>
                  <a:lnTo>
                    <a:pt x="2412" y="6028"/>
                  </a:lnTo>
                  <a:lnTo>
                    <a:pt x="24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8" name="Google Shape;2068;p35"/>
            <p:cNvSpPr/>
            <p:nvPr/>
          </p:nvSpPr>
          <p:spPr>
            <a:xfrm>
              <a:off x="11531862" y="2840300"/>
              <a:ext cx="54532" cy="217587"/>
            </a:xfrm>
            <a:custGeom>
              <a:avLst/>
              <a:gdLst/>
              <a:ahLst/>
              <a:cxnLst/>
              <a:rect l="l" t="t" r="r" b="b"/>
              <a:pathLst>
                <a:path w="1511" h="6029" extrusionOk="0">
                  <a:moveTo>
                    <a:pt x="1" y="0"/>
                  </a:moveTo>
                  <a:lnTo>
                    <a:pt x="1" y="6028"/>
                  </a:lnTo>
                  <a:lnTo>
                    <a:pt x="1257" y="6028"/>
                  </a:lnTo>
                  <a:cubicBezTo>
                    <a:pt x="1394" y="6028"/>
                    <a:pt x="1510" y="5917"/>
                    <a:pt x="1510" y="5775"/>
                  </a:cubicBezTo>
                  <a:lnTo>
                    <a:pt x="1510" y="254"/>
                  </a:lnTo>
                  <a:cubicBezTo>
                    <a:pt x="1510" y="117"/>
                    <a:pt x="1394" y="0"/>
                    <a:pt x="12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069" name="Google Shape;2069;p35"/>
          <p:cNvGrpSpPr/>
          <p:nvPr/>
        </p:nvGrpSpPr>
        <p:grpSpPr>
          <a:xfrm>
            <a:off x="11119253" y="1551673"/>
            <a:ext cx="412484" cy="412484"/>
            <a:chOff x="10784975" y="3094695"/>
            <a:chExt cx="309363" cy="309363"/>
          </a:xfrm>
        </p:grpSpPr>
        <p:sp>
          <p:nvSpPr>
            <p:cNvPr id="2070" name="Google Shape;2070;p35"/>
            <p:cNvSpPr/>
            <p:nvPr/>
          </p:nvSpPr>
          <p:spPr>
            <a:xfrm>
              <a:off x="10794286" y="3104006"/>
              <a:ext cx="290705" cy="290705"/>
            </a:xfrm>
            <a:custGeom>
              <a:avLst/>
              <a:gdLst/>
              <a:ahLst/>
              <a:cxnLst/>
              <a:rect l="l" t="t" r="r" b="b"/>
              <a:pathLst>
                <a:path w="8055" h="8055" extrusionOk="0">
                  <a:moveTo>
                    <a:pt x="4028" y="1"/>
                  </a:moveTo>
                  <a:cubicBezTo>
                    <a:pt x="1809" y="1"/>
                    <a:pt x="1" y="1804"/>
                    <a:pt x="1" y="4028"/>
                  </a:cubicBezTo>
                  <a:cubicBezTo>
                    <a:pt x="1" y="6236"/>
                    <a:pt x="1794" y="8055"/>
                    <a:pt x="4028" y="8055"/>
                  </a:cubicBezTo>
                  <a:cubicBezTo>
                    <a:pt x="6262" y="8055"/>
                    <a:pt x="8055" y="6241"/>
                    <a:pt x="8055" y="4028"/>
                  </a:cubicBezTo>
                  <a:cubicBezTo>
                    <a:pt x="8055" y="1804"/>
                    <a:pt x="6246" y="1"/>
                    <a:pt x="402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1" name="Google Shape;2071;p35"/>
            <p:cNvSpPr/>
            <p:nvPr/>
          </p:nvSpPr>
          <p:spPr>
            <a:xfrm>
              <a:off x="10784975" y="3094695"/>
              <a:ext cx="309363" cy="309363"/>
            </a:xfrm>
            <a:custGeom>
              <a:avLst/>
              <a:gdLst/>
              <a:ahLst/>
              <a:cxnLst/>
              <a:rect l="l" t="t" r="r" b="b"/>
              <a:pathLst>
                <a:path w="8572" h="8572" extrusionOk="0">
                  <a:moveTo>
                    <a:pt x="3004" y="725"/>
                  </a:moveTo>
                  <a:lnTo>
                    <a:pt x="3004" y="725"/>
                  </a:lnTo>
                  <a:cubicBezTo>
                    <a:pt x="2766" y="1029"/>
                    <a:pt x="2579" y="1388"/>
                    <a:pt x="2442" y="1753"/>
                  </a:cubicBezTo>
                  <a:cubicBezTo>
                    <a:pt x="2199" y="1677"/>
                    <a:pt x="1966" y="1591"/>
                    <a:pt x="1738" y="1490"/>
                  </a:cubicBezTo>
                  <a:cubicBezTo>
                    <a:pt x="2102" y="1155"/>
                    <a:pt x="2533" y="897"/>
                    <a:pt x="3004" y="725"/>
                  </a:cubicBezTo>
                  <a:close/>
                  <a:moveTo>
                    <a:pt x="5567" y="725"/>
                  </a:moveTo>
                  <a:lnTo>
                    <a:pt x="5567" y="725"/>
                  </a:lnTo>
                  <a:cubicBezTo>
                    <a:pt x="6038" y="897"/>
                    <a:pt x="6469" y="1155"/>
                    <a:pt x="6834" y="1490"/>
                  </a:cubicBezTo>
                  <a:cubicBezTo>
                    <a:pt x="6606" y="1591"/>
                    <a:pt x="6373" y="1677"/>
                    <a:pt x="6130" y="1753"/>
                  </a:cubicBezTo>
                  <a:cubicBezTo>
                    <a:pt x="5993" y="1388"/>
                    <a:pt x="5805" y="1029"/>
                    <a:pt x="5567" y="725"/>
                  </a:cubicBezTo>
                  <a:close/>
                  <a:moveTo>
                    <a:pt x="4032" y="542"/>
                  </a:moveTo>
                  <a:lnTo>
                    <a:pt x="4032" y="2011"/>
                  </a:lnTo>
                  <a:cubicBezTo>
                    <a:pt x="3658" y="2001"/>
                    <a:pt x="3288" y="1950"/>
                    <a:pt x="2933" y="1874"/>
                  </a:cubicBezTo>
                  <a:cubicBezTo>
                    <a:pt x="3136" y="1358"/>
                    <a:pt x="3511" y="720"/>
                    <a:pt x="4032" y="542"/>
                  </a:cubicBezTo>
                  <a:close/>
                  <a:moveTo>
                    <a:pt x="4539" y="542"/>
                  </a:moveTo>
                  <a:cubicBezTo>
                    <a:pt x="5061" y="720"/>
                    <a:pt x="5436" y="1358"/>
                    <a:pt x="5638" y="1874"/>
                  </a:cubicBezTo>
                  <a:cubicBezTo>
                    <a:pt x="5284" y="1950"/>
                    <a:pt x="4914" y="2001"/>
                    <a:pt x="4539" y="2011"/>
                  </a:cubicBezTo>
                  <a:lnTo>
                    <a:pt x="4539" y="542"/>
                  </a:lnTo>
                  <a:close/>
                  <a:moveTo>
                    <a:pt x="1373" y="1869"/>
                  </a:moveTo>
                  <a:cubicBezTo>
                    <a:pt x="1667" y="2011"/>
                    <a:pt x="1971" y="2133"/>
                    <a:pt x="2285" y="2229"/>
                  </a:cubicBezTo>
                  <a:cubicBezTo>
                    <a:pt x="2128" y="2776"/>
                    <a:pt x="2037" y="3394"/>
                    <a:pt x="2016" y="4032"/>
                  </a:cubicBezTo>
                  <a:lnTo>
                    <a:pt x="512" y="4032"/>
                  </a:lnTo>
                  <a:cubicBezTo>
                    <a:pt x="563" y="3212"/>
                    <a:pt x="882" y="2467"/>
                    <a:pt x="1373" y="1869"/>
                  </a:cubicBezTo>
                  <a:close/>
                  <a:moveTo>
                    <a:pt x="2771" y="2356"/>
                  </a:moveTo>
                  <a:cubicBezTo>
                    <a:pt x="3181" y="2447"/>
                    <a:pt x="3602" y="2503"/>
                    <a:pt x="4032" y="2513"/>
                  </a:cubicBezTo>
                  <a:lnTo>
                    <a:pt x="4032" y="4032"/>
                  </a:lnTo>
                  <a:lnTo>
                    <a:pt x="2518" y="4032"/>
                  </a:lnTo>
                  <a:cubicBezTo>
                    <a:pt x="2538" y="3435"/>
                    <a:pt x="2624" y="2862"/>
                    <a:pt x="2771" y="2356"/>
                  </a:cubicBezTo>
                  <a:close/>
                  <a:moveTo>
                    <a:pt x="5800" y="2356"/>
                  </a:moveTo>
                  <a:cubicBezTo>
                    <a:pt x="5947" y="2862"/>
                    <a:pt x="6033" y="3435"/>
                    <a:pt x="6054" y="4032"/>
                  </a:cubicBezTo>
                  <a:lnTo>
                    <a:pt x="4539" y="4032"/>
                  </a:lnTo>
                  <a:lnTo>
                    <a:pt x="4539" y="2513"/>
                  </a:lnTo>
                  <a:cubicBezTo>
                    <a:pt x="4970" y="2503"/>
                    <a:pt x="5390" y="2447"/>
                    <a:pt x="5800" y="2356"/>
                  </a:cubicBezTo>
                  <a:close/>
                  <a:moveTo>
                    <a:pt x="7198" y="1869"/>
                  </a:moveTo>
                  <a:cubicBezTo>
                    <a:pt x="7690" y="2467"/>
                    <a:pt x="8009" y="3212"/>
                    <a:pt x="8060" y="4032"/>
                  </a:cubicBezTo>
                  <a:lnTo>
                    <a:pt x="6555" y="4032"/>
                  </a:lnTo>
                  <a:cubicBezTo>
                    <a:pt x="6535" y="3394"/>
                    <a:pt x="6444" y="2776"/>
                    <a:pt x="6287" y="2229"/>
                  </a:cubicBezTo>
                  <a:cubicBezTo>
                    <a:pt x="6601" y="2133"/>
                    <a:pt x="6910" y="2011"/>
                    <a:pt x="7198" y="1869"/>
                  </a:cubicBezTo>
                  <a:close/>
                  <a:moveTo>
                    <a:pt x="4032" y="4534"/>
                  </a:moveTo>
                  <a:lnTo>
                    <a:pt x="4032" y="6049"/>
                  </a:lnTo>
                  <a:cubicBezTo>
                    <a:pt x="3602" y="6064"/>
                    <a:pt x="3176" y="6114"/>
                    <a:pt x="2766" y="6206"/>
                  </a:cubicBezTo>
                  <a:cubicBezTo>
                    <a:pt x="2624" y="5699"/>
                    <a:pt x="2538" y="5132"/>
                    <a:pt x="2518" y="4534"/>
                  </a:cubicBezTo>
                  <a:close/>
                  <a:moveTo>
                    <a:pt x="6054" y="4534"/>
                  </a:moveTo>
                  <a:cubicBezTo>
                    <a:pt x="6033" y="5132"/>
                    <a:pt x="5947" y="5699"/>
                    <a:pt x="5805" y="6206"/>
                  </a:cubicBezTo>
                  <a:cubicBezTo>
                    <a:pt x="5395" y="6114"/>
                    <a:pt x="4970" y="6064"/>
                    <a:pt x="4539" y="6049"/>
                  </a:cubicBezTo>
                  <a:lnTo>
                    <a:pt x="4539" y="4534"/>
                  </a:lnTo>
                  <a:close/>
                  <a:moveTo>
                    <a:pt x="2016" y="4534"/>
                  </a:moveTo>
                  <a:cubicBezTo>
                    <a:pt x="2037" y="5172"/>
                    <a:pt x="2128" y="5785"/>
                    <a:pt x="2285" y="6332"/>
                  </a:cubicBezTo>
                  <a:cubicBezTo>
                    <a:pt x="1966" y="6433"/>
                    <a:pt x="1662" y="6550"/>
                    <a:pt x="1368" y="6692"/>
                  </a:cubicBezTo>
                  <a:cubicBezTo>
                    <a:pt x="866" y="6084"/>
                    <a:pt x="563" y="5329"/>
                    <a:pt x="512" y="4534"/>
                  </a:cubicBezTo>
                  <a:close/>
                  <a:moveTo>
                    <a:pt x="8060" y="4534"/>
                  </a:moveTo>
                  <a:cubicBezTo>
                    <a:pt x="8009" y="5329"/>
                    <a:pt x="7705" y="6084"/>
                    <a:pt x="7204" y="6692"/>
                  </a:cubicBezTo>
                  <a:cubicBezTo>
                    <a:pt x="6910" y="6550"/>
                    <a:pt x="6606" y="6433"/>
                    <a:pt x="6287" y="6337"/>
                  </a:cubicBezTo>
                  <a:cubicBezTo>
                    <a:pt x="6444" y="5785"/>
                    <a:pt x="6535" y="5172"/>
                    <a:pt x="6555" y="4534"/>
                  </a:cubicBezTo>
                  <a:close/>
                  <a:moveTo>
                    <a:pt x="2442" y="6813"/>
                  </a:moveTo>
                  <a:cubicBezTo>
                    <a:pt x="2579" y="7173"/>
                    <a:pt x="2761" y="7538"/>
                    <a:pt x="3004" y="7842"/>
                  </a:cubicBezTo>
                  <a:cubicBezTo>
                    <a:pt x="2548" y="7680"/>
                    <a:pt x="2113" y="7426"/>
                    <a:pt x="1733" y="7077"/>
                  </a:cubicBezTo>
                  <a:cubicBezTo>
                    <a:pt x="1961" y="6976"/>
                    <a:pt x="2199" y="6884"/>
                    <a:pt x="2442" y="6813"/>
                  </a:cubicBezTo>
                  <a:close/>
                  <a:moveTo>
                    <a:pt x="6130" y="6813"/>
                  </a:moveTo>
                  <a:cubicBezTo>
                    <a:pt x="6373" y="6884"/>
                    <a:pt x="6611" y="6976"/>
                    <a:pt x="6839" y="7077"/>
                  </a:cubicBezTo>
                  <a:cubicBezTo>
                    <a:pt x="6464" y="7416"/>
                    <a:pt x="6038" y="7675"/>
                    <a:pt x="5567" y="7842"/>
                  </a:cubicBezTo>
                  <a:cubicBezTo>
                    <a:pt x="5810" y="7538"/>
                    <a:pt x="5993" y="7173"/>
                    <a:pt x="6130" y="6813"/>
                  </a:cubicBezTo>
                  <a:close/>
                  <a:moveTo>
                    <a:pt x="4032" y="6550"/>
                  </a:moveTo>
                  <a:lnTo>
                    <a:pt x="4032" y="8024"/>
                  </a:lnTo>
                  <a:cubicBezTo>
                    <a:pt x="3506" y="7852"/>
                    <a:pt x="3136" y="7203"/>
                    <a:pt x="2928" y="6687"/>
                  </a:cubicBezTo>
                  <a:cubicBezTo>
                    <a:pt x="3288" y="6611"/>
                    <a:pt x="3658" y="6565"/>
                    <a:pt x="4032" y="6550"/>
                  </a:cubicBezTo>
                  <a:close/>
                  <a:moveTo>
                    <a:pt x="4539" y="6550"/>
                  </a:moveTo>
                  <a:cubicBezTo>
                    <a:pt x="4914" y="6565"/>
                    <a:pt x="5284" y="6611"/>
                    <a:pt x="5643" y="6687"/>
                  </a:cubicBezTo>
                  <a:cubicBezTo>
                    <a:pt x="5436" y="7203"/>
                    <a:pt x="5066" y="7852"/>
                    <a:pt x="4539" y="8024"/>
                  </a:cubicBezTo>
                  <a:lnTo>
                    <a:pt x="4539" y="6550"/>
                  </a:lnTo>
                  <a:close/>
                  <a:moveTo>
                    <a:pt x="4286" y="0"/>
                  </a:moveTo>
                  <a:cubicBezTo>
                    <a:pt x="1920" y="0"/>
                    <a:pt x="0" y="1915"/>
                    <a:pt x="0" y="4286"/>
                  </a:cubicBezTo>
                  <a:cubicBezTo>
                    <a:pt x="0" y="6636"/>
                    <a:pt x="1905" y="8571"/>
                    <a:pt x="4286" y="8571"/>
                  </a:cubicBezTo>
                  <a:cubicBezTo>
                    <a:pt x="6662" y="8571"/>
                    <a:pt x="8571" y="6641"/>
                    <a:pt x="8571" y="4286"/>
                  </a:cubicBezTo>
                  <a:cubicBezTo>
                    <a:pt x="8571" y="1915"/>
                    <a:pt x="6656" y="0"/>
                    <a:pt x="42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072" name="Google Shape;2072;p35"/>
          <p:cNvGrpSpPr/>
          <p:nvPr/>
        </p:nvGrpSpPr>
        <p:grpSpPr>
          <a:xfrm>
            <a:off x="11175357" y="4958339"/>
            <a:ext cx="412484" cy="338572"/>
            <a:chOff x="11346778" y="3231077"/>
            <a:chExt cx="309363" cy="253929"/>
          </a:xfrm>
        </p:grpSpPr>
        <p:sp>
          <p:nvSpPr>
            <p:cNvPr id="2073" name="Google Shape;2073;p35"/>
            <p:cNvSpPr/>
            <p:nvPr/>
          </p:nvSpPr>
          <p:spPr>
            <a:xfrm>
              <a:off x="11346778" y="3231077"/>
              <a:ext cx="309363" cy="253929"/>
            </a:xfrm>
            <a:custGeom>
              <a:avLst/>
              <a:gdLst/>
              <a:ahLst/>
              <a:cxnLst/>
              <a:rect l="l" t="t" r="r" b="b"/>
              <a:pathLst>
                <a:path w="8572" h="7036" extrusionOk="0">
                  <a:moveTo>
                    <a:pt x="750" y="1"/>
                  </a:moveTo>
                  <a:cubicBezTo>
                    <a:pt x="335" y="1"/>
                    <a:pt x="1" y="340"/>
                    <a:pt x="1" y="756"/>
                  </a:cubicBezTo>
                  <a:lnTo>
                    <a:pt x="1" y="4773"/>
                  </a:lnTo>
                  <a:cubicBezTo>
                    <a:pt x="1" y="5188"/>
                    <a:pt x="335" y="5527"/>
                    <a:pt x="750" y="5527"/>
                  </a:cubicBezTo>
                  <a:lnTo>
                    <a:pt x="1520" y="5527"/>
                  </a:lnTo>
                  <a:lnTo>
                    <a:pt x="1520" y="6784"/>
                  </a:lnTo>
                  <a:cubicBezTo>
                    <a:pt x="1520" y="6933"/>
                    <a:pt x="1644" y="7036"/>
                    <a:pt x="1775" y="7036"/>
                  </a:cubicBezTo>
                  <a:cubicBezTo>
                    <a:pt x="1827" y="7036"/>
                    <a:pt x="1879" y="7020"/>
                    <a:pt x="1925" y="6986"/>
                  </a:cubicBezTo>
                  <a:lnTo>
                    <a:pt x="3866" y="5527"/>
                  </a:lnTo>
                  <a:lnTo>
                    <a:pt x="7817" y="5527"/>
                  </a:lnTo>
                  <a:cubicBezTo>
                    <a:pt x="8232" y="5527"/>
                    <a:pt x="8572" y="5188"/>
                    <a:pt x="8572" y="4773"/>
                  </a:cubicBezTo>
                  <a:lnTo>
                    <a:pt x="8572" y="756"/>
                  </a:lnTo>
                  <a:cubicBezTo>
                    <a:pt x="8572" y="340"/>
                    <a:pt x="8232" y="1"/>
                    <a:pt x="78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4" name="Google Shape;2074;p35"/>
            <p:cNvSpPr/>
            <p:nvPr/>
          </p:nvSpPr>
          <p:spPr>
            <a:xfrm>
              <a:off x="11401994" y="3285572"/>
              <a:ext cx="199289" cy="18117"/>
            </a:xfrm>
            <a:custGeom>
              <a:avLst/>
              <a:gdLst/>
              <a:ahLst/>
              <a:cxnLst/>
              <a:rect l="l" t="t" r="r" b="b"/>
              <a:pathLst>
                <a:path w="5522" h="502" extrusionOk="0">
                  <a:moveTo>
                    <a:pt x="249" y="0"/>
                  </a:moveTo>
                  <a:cubicBezTo>
                    <a:pt x="112" y="0"/>
                    <a:pt x="0" y="112"/>
                    <a:pt x="0" y="249"/>
                  </a:cubicBezTo>
                  <a:cubicBezTo>
                    <a:pt x="0" y="390"/>
                    <a:pt x="112" y="502"/>
                    <a:pt x="249" y="502"/>
                  </a:cubicBezTo>
                  <a:lnTo>
                    <a:pt x="5274" y="502"/>
                  </a:lnTo>
                  <a:cubicBezTo>
                    <a:pt x="5410" y="502"/>
                    <a:pt x="5522" y="390"/>
                    <a:pt x="5522" y="249"/>
                  </a:cubicBezTo>
                  <a:cubicBezTo>
                    <a:pt x="5522" y="112"/>
                    <a:pt x="5410" y="0"/>
                    <a:pt x="52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5" name="Google Shape;2075;p35"/>
            <p:cNvSpPr/>
            <p:nvPr/>
          </p:nvSpPr>
          <p:spPr>
            <a:xfrm>
              <a:off x="11401994" y="3321770"/>
              <a:ext cx="126892" cy="18117"/>
            </a:xfrm>
            <a:custGeom>
              <a:avLst/>
              <a:gdLst/>
              <a:ahLst/>
              <a:cxnLst/>
              <a:rect l="l" t="t" r="r" b="b"/>
              <a:pathLst>
                <a:path w="3516" h="502" extrusionOk="0">
                  <a:moveTo>
                    <a:pt x="249" y="0"/>
                  </a:moveTo>
                  <a:cubicBezTo>
                    <a:pt x="112" y="0"/>
                    <a:pt x="0" y="112"/>
                    <a:pt x="0" y="254"/>
                  </a:cubicBezTo>
                  <a:cubicBezTo>
                    <a:pt x="0" y="390"/>
                    <a:pt x="112" y="502"/>
                    <a:pt x="249" y="502"/>
                  </a:cubicBezTo>
                  <a:lnTo>
                    <a:pt x="3263" y="502"/>
                  </a:lnTo>
                  <a:cubicBezTo>
                    <a:pt x="3399" y="502"/>
                    <a:pt x="3516" y="390"/>
                    <a:pt x="3516" y="254"/>
                  </a:cubicBezTo>
                  <a:cubicBezTo>
                    <a:pt x="3516" y="112"/>
                    <a:pt x="3399" y="0"/>
                    <a:pt x="32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6" name="Google Shape;2076;p35"/>
            <p:cNvSpPr/>
            <p:nvPr/>
          </p:nvSpPr>
          <p:spPr>
            <a:xfrm>
              <a:off x="11546965" y="3321770"/>
              <a:ext cx="54315" cy="18117"/>
            </a:xfrm>
            <a:custGeom>
              <a:avLst/>
              <a:gdLst/>
              <a:ahLst/>
              <a:cxnLst/>
              <a:rect l="l" t="t" r="r" b="b"/>
              <a:pathLst>
                <a:path w="1505" h="502" extrusionOk="0">
                  <a:moveTo>
                    <a:pt x="249" y="0"/>
                  </a:moveTo>
                  <a:cubicBezTo>
                    <a:pt x="112" y="0"/>
                    <a:pt x="0" y="112"/>
                    <a:pt x="0" y="254"/>
                  </a:cubicBezTo>
                  <a:cubicBezTo>
                    <a:pt x="0" y="390"/>
                    <a:pt x="112" y="502"/>
                    <a:pt x="249" y="502"/>
                  </a:cubicBezTo>
                  <a:lnTo>
                    <a:pt x="1257" y="502"/>
                  </a:lnTo>
                  <a:cubicBezTo>
                    <a:pt x="1393" y="502"/>
                    <a:pt x="1505" y="390"/>
                    <a:pt x="1505" y="254"/>
                  </a:cubicBezTo>
                  <a:cubicBezTo>
                    <a:pt x="1505" y="112"/>
                    <a:pt x="1393" y="0"/>
                    <a:pt x="12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7" name="Google Shape;2077;p35"/>
            <p:cNvSpPr/>
            <p:nvPr/>
          </p:nvSpPr>
          <p:spPr>
            <a:xfrm>
              <a:off x="11401994" y="3357968"/>
              <a:ext cx="72433" cy="18298"/>
            </a:xfrm>
            <a:custGeom>
              <a:avLst/>
              <a:gdLst/>
              <a:ahLst/>
              <a:cxnLst/>
              <a:rect l="l" t="t" r="r" b="b"/>
              <a:pathLst>
                <a:path w="2007" h="507" extrusionOk="0">
                  <a:moveTo>
                    <a:pt x="249" y="0"/>
                  </a:moveTo>
                  <a:cubicBezTo>
                    <a:pt x="112" y="0"/>
                    <a:pt x="0" y="117"/>
                    <a:pt x="0" y="254"/>
                  </a:cubicBezTo>
                  <a:cubicBezTo>
                    <a:pt x="0" y="390"/>
                    <a:pt x="112" y="507"/>
                    <a:pt x="249" y="507"/>
                  </a:cubicBezTo>
                  <a:lnTo>
                    <a:pt x="1758" y="507"/>
                  </a:lnTo>
                  <a:cubicBezTo>
                    <a:pt x="1895" y="507"/>
                    <a:pt x="2006" y="390"/>
                    <a:pt x="2006" y="254"/>
                  </a:cubicBezTo>
                  <a:cubicBezTo>
                    <a:pt x="2006" y="117"/>
                    <a:pt x="1895" y="0"/>
                    <a:pt x="17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8" name="Google Shape;2078;p35"/>
            <p:cNvSpPr/>
            <p:nvPr/>
          </p:nvSpPr>
          <p:spPr>
            <a:xfrm>
              <a:off x="11492470" y="3357968"/>
              <a:ext cx="108811" cy="18298"/>
            </a:xfrm>
            <a:custGeom>
              <a:avLst/>
              <a:gdLst/>
              <a:ahLst/>
              <a:cxnLst/>
              <a:rect l="l" t="t" r="r" b="b"/>
              <a:pathLst>
                <a:path w="3015" h="507" extrusionOk="0">
                  <a:moveTo>
                    <a:pt x="254" y="0"/>
                  </a:moveTo>
                  <a:cubicBezTo>
                    <a:pt x="117" y="0"/>
                    <a:pt x="1" y="117"/>
                    <a:pt x="1" y="254"/>
                  </a:cubicBezTo>
                  <a:cubicBezTo>
                    <a:pt x="1" y="390"/>
                    <a:pt x="117" y="507"/>
                    <a:pt x="254" y="507"/>
                  </a:cubicBezTo>
                  <a:lnTo>
                    <a:pt x="2767" y="507"/>
                  </a:lnTo>
                  <a:cubicBezTo>
                    <a:pt x="2903" y="507"/>
                    <a:pt x="3015" y="390"/>
                    <a:pt x="3015" y="254"/>
                  </a:cubicBezTo>
                  <a:cubicBezTo>
                    <a:pt x="3015" y="117"/>
                    <a:pt x="2903" y="0"/>
                    <a:pt x="27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079" name="Google Shape;2079;p35"/>
          <p:cNvGrpSpPr/>
          <p:nvPr/>
        </p:nvGrpSpPr>
        <p:grpSpPr>
          <a:xfrm>
            <a:off x="11188275" y="5979748"/>
            <a:ext cx="386644" cy="411760"/>
            <a:chOff x="11763610" y="3257783"/>
            <a:chExt cx="289983" cy="308820"/>
          </a:xfrm>
        </p:grpSpPr>
        <p:sp>
          <p:nvSpPr>
            <p:cNvPr id="2080" name="Google Shape;2080;p35"/>
            <p:cNvSpPr/>
            <p:nvPr/>
          </p:nvSpPr>
          <p:spPr>
            <a:xfrm>
              <a:off x="11789738" y="3272941"/>
              <a:ext cx="221593" cy="94087"/>
            </a:xfrm>
            <a:custGeom>
              <a:avLst/>
              <a:gdLst/>
              <a:ahLst/>
              <a:cxnLst/>
              <a:rect l="l" t="t" r="r" b="b"/>
              <a:pathLst>
                <a:path w="6140" h="2607" extrusionOk="0">
                  <a:moveTo>
                    <a:pt x="5801" y="1"/>
                  </a:moveTo>
                  <a:lnTo>
                    <a:pt x="4033" y="1764"/>
                  </a:lnTo>
                  <a:lnTo>
                    <a:pt x="2452" y="411"/>
                  </a:lnTo>
                  <a:cubicBezTo>
                    <a:pt x="2404" y="371"/>
                    <a:pt x="2346" y="350"/>
                    <a:pt x="2288" y="350"/>
                  </a:cubicBezTo>
                  <a:cubicBezTo>
                    <a:pt x="2229" y="350"/>
                    <a:pt x="2171" y="371"/>
                    <a:pt x="2123" y="411"/>
                  </a:cubicBezTo>
                  <a:lnTo>
                    <a:pt x="117" y="2169"/>
                  </a:lnTo>
                  <a:cubicBezTo>
                    <a:pt x="11" y="2260"/>
                    <a:pt x="0" y="2417"/>
                    <a:pt x="92" y="2523"/>
                  </a:cubicBezTo>
                  <a:cubicBezTo>
                    <a:pt x="141" y="2578"/>
                    <a:pt x="209" y="2606"/>
                    <a:pt x="278" y="2606"/>
                  </a:cubicBezTo>
                  <a:cubicBezTo>
                    <a:pt x="338" y="2606"/>
                    <a:pt x="397" y="2586"/>
                    <a:pt x="446" y="2544"/>
                  </a:cubicBezTo>
                  <a:lnTo>
                    <a:pt x="2290" y="933"/>
                  </a:lnTo>
                  <a:lnTo>
                    <a:pt x="3886" y="2296"/>
                  </a:lnTo>
                  <a:cubicBezTo>
                    <a:pt x="3932" y="2337"/>
                    <a:pt x="3991" y="2357"/>
                    <a:pt x="4050" y="2357"/>
                  </a:cubicBezTo>
                  <a:cubicBezTo>
                    <a:pt x="4114" y="2357"/>
                    <a:pt x="4178" y="2333"/>
                    <a:pt x="4225" y="2285"/>
                  </a:cubicBezTo>
                  <a:lnTo>
                    <a:pt x="6140" y="371"/>
                  </a:lnTo>
                  <a:lnTo>
                    <a:pt x="614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1" name="Google Shape;2081;p35"/>
            <p:cNvSpPr/>
            <p:nvPr/>
          </p:nvSpPr>
          <p:spPr>
            <a:xfrm>
              <a:off x="11971448" y="3257783"/>
              <a:ext cx="55073" cy="54388"/>
            </a:xfrm>
            <a:custGeom>
              <a:avLst/>
              <a:gdLst/>
              <a:ahLst/>
              <a:cxnLst/>
              <a:rect l="l" t="t" r="r" b="b"/>
              <a:pathLst>
                <a:path w="1526" h="1507" extrusionOk="0">
                  <a:moveTo>
                    <a:pt x="269" y="0"/>
                  </a:moveTo>
                  <a:cubicBezTo>
                    <a:pt x="122" y="0"/>
                    <a:pt x="1" y="127"/>
                    <a:pt x="21" y="279"/>
                  </a:cubicBezTo>
                  <a:cubicBezTo>
                    <a:pt x="31" y="406"/>
                    <a:pt x="148" y="502"/>
                    <a:pt x="274" y="502"/>
                  </a:cubicBezTo>
                  <a:lnTo>
                    <a:pt x="1024" y="502"/>
                  </a:lnTo>
                  <a:lnTo>
                    <a:pt x="1024" y="1247"/>
                  </a:lnTo>
                  <a:cubicBezTo>
                    <a:pt x="1024" y="1378"/>
                    <a:pt x="1115" y="1490"/>
                    <a:pt x="1242" y="1505"/>
                  </a:cubicBezTo>
                  <a:cubicBezTo>
                    <a:pt x="1251" y="1506"/>
                    <a:pt x="1260" y="1506"/>
                    <a:pt x="1268" y="1506"/>
                  </a:cubicBezTo>
                  <a:cubicBezTo>
                    <a:pt x="1409" y="1506"/>
                    <a:pt x="1525" y="1395"/>
                    <a:pt x="1525" y="1257"/>
                  </a:cubicBezTo>
                  <a:lnTo>
                    <a:pt x="1525" y="249"/>
                  </a:lnTo>
                  <a:cubicBezTo>
                    <a:pt x="1525" y="112"/>
                    <a:pt x="1409" y="0"/>
                    <a:pt x="12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2" name="Google Shape;2082;p35"/>
            <p:cNvSpPr/>
            <p:nvPr/>
          </p:nvSpPr>
          <p:spPr>
            <a:xfrm>
              <a:off x="11772740" y="3394887"/>
              <a:ext cx="271866" cy="161286"/>
            </a:xfrm>
            <a:custGeom>
              <a:avLst/>
              <a:gdLst/>
              <a:ahLst/>
              <a:cxnLst/>
              <a:rect l="l" t="t" r="r" b="b"/>
              <a:pathLst>
                <a:path w="7533" h="4469" extrusionOk="0">
                  <a:moveTo>
                    <a:pt x="0" y="1"/>
                  </a:moveTo>
                  <a:lnTo>
                    <a:pt x="0" y="4468"/>
                  </a:lnTo>
                  <a:lnTo>
                    <a:pt x="7533" y="4468"/>
                  </a:lnTo>
                  <a:lnTo>
                    <a:pt x="753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3" name="Google Shape;2083;p35"/>
            <p:cNvSpPr/>
            <p:nvPr/>
          </p:nvSpPr>
          <p:spPr>
            <a:xfrm>
              <a:off x="11853905" y="3420475"/>
              <a:ext cx="108811" cy="108631"/>
            </a:xfrm>
            <a:custGeom>
              <a:avLst/>
              <a:gdLst/>
              <a:ahLst/>
              <a:cxnLst/>
              <a:rect l="l" t="t" r="r" b="b"/>
              <a:pathLst>
                <a:path w="3015" h="3010" extrusionOk="0">
                  <a:moveTo>
                    <a:pt x="1510" y="1"/>
                  </a:moveTo>
                  <a:cubicBezTo>
                    <a:pt x="679" y="1"/>
                    <a:pt x="1" y="674"/>
                    <a:pt x="1" y="1505"/>
                  </a:cubicBezTo>
                  <a:cubicBezTo>
                    <a:pt x="1" y="2336"/>
                    <a:pt x="679" y="3010"/>
                    <a:pt x="1510" y="3010"/>
                  </a:cubicBezTo>
                  <a:cubicBezTo>
                    <a:pt x="2341" y="3010"/>
                    <a:pt x="3015" y="2336"/>
                    <a:pt x="3015" y="1505"/>
                  </a:cubicBezTo>
                  <a:cubicBezTo>
                    <a:pt x="3015" y="674"/>
                    <a:pt x="2341" y="1"/>
                    <a:pt x="15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4" name="Google Shape;2084;p35"/>
            <p:cNvSpPr/>
            <p:nvPr/>
          </p:nvSpPr>
          <p:spPr>
            <a:xfrm>
              <a:off x="11763610" y="3384096"/>
              <a:ext cx="289983" cy="182507"/>
            </a:xfrm>
            <a:custGeom>
              <a:avLst/>
              <a:gdLst/>
              <a:ahLst/>
              <a:cxnLst/>
              <a:rect l="l" t="t" r="r" b="b"/>
              <a:pathLst>
                <a:path w="8035" h="5057" extrusionOk="0">
                  <a:moveTo>
                    <a:pt x="6302" y="502"/>
                  </a:moveTo>
                  <a:cubicBezTo>
                    <a:pt x="6403" y="1130"/>
                    <a:pt x="6905" y="1627"/>
                    <a:pt x="7533" y="1733"/>
                  </a:cubicBezTo>
                  <a:lnTo>
                    <a:pt x="7533" y="3278"/>
                  </a:lnTo>
                  <a:cubicBezTo>
                    <a:pt x="6889" y="3384"/>
                    <a:pt x="6383" y="3901"/>
                    <a:pt x="6292" y="4550"/>
                  </a:cubicBezTo>
                  <a:lnTo>
                    <a:pt x="1743" y="4550"/>
                  </a:lnTo>
                  <a:cubicBezTo>
                    <a:pt x="1651" y="3901"/>
                    <a:pt x="1145" y="3384"/>
                    <a:pt x="502" y="3278"/>
                  </a:cubicBezTo>
                  <a:lnTo>
                    <a:pt x="502" y="1733"/>
                  </a:lnTo>
                  <a:cubicBezTo>
                    <a:pt x="1135" y="1627"/>
                    <a:pt x="1631" y="1130"/>
                    <a:pt x="1738" y="502"/>
                  </a:cubicBezTo>
                  <a:close/>
                  <a:moveTo>
                    <a:pt x="253" y="1"/>
                  </a:moveTo>
                  <a:cubicBezTo>
                    <a:pt x="112" y="1"/>
                    <a:pt x="0" y="112"/>
                    <a:pt x="0" y="249"/>
                  </a:cubicBezTo>
                  <a:lnTo>
                    <a:pt x="0" y="4803"/>
                  </a:lnTo>
                  <a:cubicBezTo>
                    <a:pt x="0" y="4940"/>
                    <a:pt x="112" y="5056"/>
                    <a:pt x="253" y="5056"/>
                  </a:cubicBezTo>
                  <a:lnTo>
                    <a:pt x="7786" y="5056"/>
                  </a:lnTo>
                  <a:cubicBezTo>
                    <a:pt x="7923" y="5056"/>
                    <a:pt x="8034" y="4940"/>
                    <a:pt x="8034" y="4803"/>
                  </a:cubicBezTo>
                  <a:lnTo>
                    <a:pt x="8034" y="249"/>
                  </a:lnTo>
                  <a:cubicBezTo>
                    <a:pt x="8034" y="112"/>
                    <a:pt x="7923" y="1"/>
                    <a:pt x="77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" name="Google Shape;492;p18">
            <a:extLst>
              <a:ext uri="{FF2B5EF4-FFF2-40B4-BE49-F238E27FC236}">
                <a16:creationId xmlns:a16="http://schemas.microsoft.com/office/drawing/2014/main" id="{538E5319-F320-F68C-CC93-3C5EFA08FD67}"/>
              </a:ext>
            </a:extLst>
          </p:cNvPr>
          <p:cNvGrpSpPr/>
          <p:nvPr/>
        </p:nvGrpSpPr>
        <p:grpSpPr>
          <a:xfrm>
            <a:off x="133226" y="2194134"/>
            <a:ext cx="4450636" cy="4140932"/>
            <a:chOff x="457198" y="1624700"/>
            <a:chExt cx="3337977" cy="3105699"/>
          </a:xfrm>
        </p:grpSpPr>
        <p:sp>
          <p:nvSpPr>
            <p:cNvPr id="3" name="Google Shape;493;p18">
              <a:extLst>
                <a:ext uri="{FF2B5EF4-FFF2-40B4-BE49-F238E27FC236}">
                  <a16:creationId xmlns:a16="http://schemas.microsoft.com/office/drawing/2014/main" id="{7A20773C-95AE-89AD-57A4-A00217DD6A53}"/>
                </a:ext>
              </a:extLst>
            </p:cNvPr>
            <p:cNvSpPr/>
            <p:nvPr/>
          </p:nvSpPr>
          <p:spPr>
            <a:xfrm>
              <a:off x="2266141" y="4332914"/>
              <a:ext cx="1438830" cy="351769"/>
            </a:xfrm>
            <a:custGeom>
              <a:avLst/>
              <a:gdLst/>
              <a:ahLst/>
              <a:cxnLst/>
              <a:rect l="l" t="t" r="r" b="b"/>
              <a:pathLst>
                <a:path w="10512" h="2570" extrusionOk="0">
                  <a:moveTo>
                    <a:pt x="5259" y="1"/>
                  </a:moveTo>
                  <a:cubicBezTo>
                    <a:pt x="2356" y="1"/>
                    <a:pt x="1" y="573"/>
                    <a:pt x="1" y="1288"/>
                  </a:cubicBezTo>
                  <a:cubicBezTo>
                    <a:pt x="1" y="1997"/>
                    <a:pt x="2356" y="2569"/>
                    <a:pt x="5259" y="2569"/>
                  </a:cubicBezTo>
                  <a:cubicBezTo>
                    <a:pt x="8162" y="2569"/>
                    <a:pt x="10512" y="1997"/>
                    <a:pt x="10512" y="1288"/>
                  </a:cubicBezTo>
                  <a:cubicBezTo>
                    <a:pt x="10512" y="573"/>
                    <a:pt x="8162" y="1"/>
                    <a:pt x="52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" name="Google Shape;494;p18">
              <a:extLst>
                <a:ext uri="{FF2B5EF4-FFF2-40B4-BE49-F238E27FC236}">
                  <a16:creationId xmlns:a16="http://schemas.microsoft.com/office/drawing/2014/main" id="{FBF7F650-C924-94DB-8007-4622756A01A5}"/>
                </a:ext>
              </a:extLst>
            </p:cNvPr>
            <p:cNvSpPr/>
            <p:nvPr/>
          </p:nvSpPr>
          <p:spPr>
            <a:xfrm>
              <a:off x="3267384" y="4325386"/>
              <a:ext cx="269917" cy="219137"/>
            </a:xfrm>
            <a:custGeom>
              <a:avLst/>
              <a:gdLst/>
              <a:ahLst/>
              <a:cxnLst/>
              <a:rect l="l" t="t" r="r" b="b"/>
              <a:pathLst>
                <a:path w="1972" h="1601" extrusionOk="0">
                  <a:moveTo>
                    <a:pt x="827" y="190"/>
                  </a:moveTo>
                  <a:cubicBezTo>
                    <a:pt x="827" y="191"/>
                    <a:pt x="826" y="191"/>
                    <a:pt x="826" y="193"/>
                  </a:cubicBezTo>
                  <a:cubicBezTo>
                    <a:pt x="827" y="192"/>
                    <a:pt x="827" y="191"/>
                    <a:pt x="827" y="190"/>
                  </a:cubicBezTo>
                  <a:close/>
                  <a:moveTo>
                    <a:pt x="244" y="0"/>
                  </a:moveTo>
                  <a:cubicBezTo>
                    <a:pt x="239" y="5"/>
                    <a:pt x="234" y="5"/>
                    <a:pt x="229" y="10"/>
                  </a:cubicBezTo>
                  <a:cubicBezTo>
                    <a:pt x="87" y="157"/>
                    <a:pt x="1" y="785"/>
                    <a:pt x="82" y="801"/>
                  </a:cubicBezTo>
                  <a:cubicBezTo>
                    <a:pt x="112" y="807"/>
                    <a:pt x="138" y="809"/>
                    <a:pt x="160" y="809"/>
                  </a:cubicBezTo>
                  <a:cubicBezTo>
                    <a:pt x="229" y="809"/>
                    <a:pt x="263" y="785"/>
                    <a:pt x="295" y="785"/>
                  </a:cubicBezTo>
                  <a:cubicBezTo>
                    <a:pt x="325" y="785"/>
                    <a:pt x="354" y="807"/>
                    <a:pt x="411" y="892"/>
                  </a:cubicBezTo>
                  <a:cubicBezTo>
                    <a:pt x="543" y="1094"/>
                    <a:pt x="897" y="1601"/>
                    <a:pt x="1404" y="1601"/>
                  </a:cubicBezTo>
                  <a:cubicBezTo>
                    <a:pt x="1971" y="1601"/>
                    <a:pt x="1267" y="567"/>
                    <a:pt x="1115" y="340"/>
                  </a:cubicBezTo>
                  <a:cubicBezTo>
                    <a:pt x="1064" y="259"/>
                    <a:pt x="968" y="147"/>
                    <a:pt x="857" y="61"/>
                  </a:cubicBezTo>
                  <a:cubicBezTo>
                    <a:pt x="847" y="105"/>
                    <a:pt x="837" y="150"/>
                    <a:pt x="827" y="190"/>
                  </a:cubicBezTo>
                  <a:lnTo>
                    <a:pt x="827" y="190"/>
                  </a:lnTo>
                  <a:cubicBezTo>
                    <a:pt x="828" y="188"/>
                    <a:pt x="831" y="188"/>
                    <a:pt x="831" y="188"/>
                  </a:cubicBezTo>
                  <a:cubicBezTo>
                    <a:pt x="831" y="188"/>
                    <a:pt x="1368" y="785"/>
                    <a:pt x="1161" y="861"/>
                  </a:cubicBezTo>
                  <a:cubicBezTo>
                    <a:pt x="1111" y="880"/>
                    <a:pt x="1063" y="888"/>
                    <a:pt x="1017" y="888"/>
                  </a:cubicBezTo>
                  <a:cubicBezTo>
                    <a:pt x="671" y="888"/>
                    <a:pt x="441" y="418"/>
                    <a:pt x="365" y="248"/>
                  </a:cubicBezTo>
                  <a:cubicBezTo>
                    <a:pt x="325" y="188"/>
                    <a:pt x="284" y="107"/>
                    <a:pt x="244" y="0"/>
                  </a:cubicBezTo>
                  <a:close/>
                </a:path>
              </a:pathLst>
            </a:custGeom>
            <a:solidFill>
              <a:srgbClr val="2D3D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" name="Google Shape;495;p18">
              <a:extLst>
                <a:ext uri="{FF2B5EF4-FFF2-40B4-BE49-F238E27FC236}">
                  <a16:creationId xmlns:a16="http://schemas.microsoft.com/office/drawing/2014/main" id="{C5AE2EA3-1173-BF97-7A03-6451038179FE}"/>
                </a:ext>
              </a:extLst>
            </p:cNvPr>
            <p:cNvSpPr/>
            <p:nvPr/>
          </p:nvSpPr>
          <p:spPr>
            <a:xfrm>
              <a:off x="2718240" y="4317037"/>
              <a:ext cx="269917" cy="224064"/>
            </a:xfrm>
            <a:custGeom>
              <a:avLst/>
              <a:gdLst/>
              <a:ahLst/>
              <a:cxnLst/>
              <a:rect l="l" t="t" r="r" b="b"/>
              <a:pathLst>
                <a:path w="1972" h="1637" extrusionOk="0">
                  <a:moveTo>
                    <a:pt x="1682" y="0"/>
                  </a:moveTo>
                  <a:cubicBezTo>
                    <a:pt x="1662" y="81"/>
                    <a:pt x="1642" y="157"/>
                    <a:pt x="1627" y="228"/>
                  </a:cubicBezTo>
                  <a:cubicBezTo>
                    <a:pt x="1586" y="380"/>
                    <a:pt x="1551" y="456"/>
                    <a:pt x="1505" y="482"/>
                  </a:cubicBezTo>
                  <a:cubicBezTo>
                    <a:pt x="1394" y="682"/>
                    <a:pt x="1204" y="930"/>
                    <a:pt x="956" y="930"/>
                  </a:cubicBezTo>
                  <a:cubicBezTo>
                    <a:pt x="910" y="930"/>
                    <a:pt x="861" y="921"/>
                    <a:pt x="811" y="902"/>
                  </a:cubicBezTo>
                  <a:cubicBezTo>
                    <a:pt x="598" y="826"/>
                    <a:pt x="1140" y="228"/>
                    <a:pt x="1140" y="228"/>
                  </a:cubicBezTo>
                  <a:cubicBezTo>
                    <a:pt x="1140" y="228"/>
                    <a:pt x="1145" y="228"/>
                    <a:pt x="1151" y="233"/>
                  </a:cubicBezTo>
                  <a:cubicBezTo>
                    <a:pt x="1135" y="198"/>
                    <a:pt x="1120" y="152"/>
                    <a:pt x="1105" y="107"/>
                  </a:cubicBezTo>
                  <a:cubicBezTo>
                    <a:pt x="999" y="193"/>
                    <a:pt x="907" y="299"/>
                    <a:pt x="852" y="380"/>
                  </a:cubicBezTo>
                  <a:cubicBezTo>
                    <a:pt x="705" y="608"/>
                    <a:pt x="1" y="1637"/>
                    <a:pt x="563" y="1637"/>
                  </a:cubicBezTo>
                  <a:cubicBezTo>
                    <a:pt x="1075" y="1637"/>
                    <a:pt x="1424" y="1135"/>
                    <a:pt x="1561" y="927"/>
                  </a:cubicBezTo>
                  <a:cubicBezTo>
                    <a:pt x="1615" y="846"/>
                    <a:pt x="1644" y="825"/>
                    <a:pt x="1673" y="825"/>
                  </a:cubicBezTo>
                  <a:cubicBezTo>
                    <a:pt x="1705" y="825"/>
                    <a:pt x="1739" y="850"/>
                    <a:pt x="1809" y="850"/>
                  </a:cubicBezTo>
                  <a:cubicBezTo>
                    <a:pt x="1830" y="850"/>
                    <a:pt x="1855" y="848"/>
                    <a:pt x="1885" y="841"/>
                  </a:cubicBezTo>
                  <a:cubicBezTo>
                    <a:pt x="1971" y="826"/>
                    <a:pt x="1880" y="198"/>
                    <a:pt x="1738" y="51"/>
                  </a:cubicBezTo>
                  <a:cubicBezTo>
                    <a:pt x="1718" y="31"/>
                    <a:pt x="1703" y="16"/>
                    <a:pt x="1682" y="0"/>
                  </a:cubicBezTo>
                  <a:close/>
                </a:path>
              </a:pathLst>
            </a:custGeom>
            <a:solidFill>
              <a:srgbClr val="2D3D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" name="Google Shape;496;p18">
              <a:extLst>
                <a:ext uri="{FF2B5EF4-FFF2-40B4-BE49-F238E27FC236}">
                  <a16:creationId xmlns:a16="http://schemas.microsoft.com/office/drawing/2014/main" id="{FE37CE14-6126-3C01-777C-A8338D06ABEF}"/>
                </a:ext>
              </a:extLst>
            </p:cNvPr>
            <p:cNvSpPr/>
            <p:nvPr/>
          </p:nvSpPr>
          <p:spPr>
            <a:xfrm>
              <a:off x="2077664" y="2321258"/>
              <a:ext cx="239258" cy="126883"/>
            </a:xfrm>
            <a:custGeom>
              <a:avLst/>
              <a:gdLst/>
              <a:ahLst/>
              <a:cxnLst/>
              <a:rect l="l" t="t" r="r" b="b"/>
              <a:pathLst>
                <a:path w="1748" h="927" extrusionOk="0">
                  <a:moveTo>
                    <a:pt x="645" y="1"/>
                  </a:moveTo>
                  <a:cubicBezTo>
                    <a:pt x="603" y="1"/>
                    <a:pt x="567" y="17"/>
                    <a:pt x="542" y="58"/>
                  </a:cubicBezTo>
                  <a:cubicBezTo>
                    <a:pt x="502" y="119"/>
                    <a:pt x="532" y="231"/>
                    <a:pt x="583" y="342"/>
                  </a:cubicBezTo>
                  <a:cubicBezTo>
                    <a:pt x="451" y="393"/>
                    <a:pt x="0" y="600"/>
                    <a:pt x="162" y="859"/>
                  </a:cubicBezTo>
                  <a:cubicBezTo>
                    <a:pt x="179" y="887"/>
                    <a:pt x="207" y="927"/>
                    <a:pt x="346" y="927"/>
                  </a:cubicBezTo>
                  <a:cubicBezTo>
                    <a:pt x="455" y="927"/>
                    <a:pt x="632" y="902"/>
                    <a:pt x="927" y="828"/>
                  </a:cubicBezTo>
                  <a:cubicBezTo>
                    <a:pt x="952" y="823"/>
                    <a:pt x="973" y="818"/>
                    <a:pt x="983" y="808"/>
                  </a:cubicBezTo>
                  <a:cubicBezTo>
                    <a:pt x="989" y="808"/>
                    <a:pt x="996" y="808"/>
                    <a:pt x="1003" y="808"/>
                  </a:cubicBezTo>
                  <a:cubicBezTo>
                    <a:pt x="1141" y="808"/>
                    <a:pt x="1307" y="762"/>
                    <a:pt x="1408" y="742"/>
                  </a:cubicBezTo>
                  <a:cubicBezTo>
                    <a:pt x="1575" y="717"/>
                    <a:pt x="1646" y="697"/>
                    <a:pt x="1646" y="697"/>
                  </a:cubicBezTo>
                  <a:lnTo>
                    <a:pt x="1748" y="205"/>
                  </a:lnTo>
                  <a:cubicBezTo>
                    <a:pt x="1748" y="205"/>
                    <a:pt x="1256" y="195"/>
                    <a:pt x="1084" y="165"/>
                  </a:cubicBezTo>
                  <a:cubicBezTo>
                    <a:pt x="958" y="146"/>
                    <a:pt x="773" y="1"/>
                    <a:pt x="645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" name="Google Shape;497;p18">
              <a:extLst>
                <a:ext uri="{FF2B5EF4-FFF2-40B4-BE49-F238E27FC236}">
                  <a16:creationId xmlns:a16="http://schemas.microsoft.com/office/drawing/2014/main" id="{AEB7547A-F10E-6094-9C6A-9145833651B0}"/>
                </a:ext>
              </a:extLst>
            </p:cNvPr>
            <p:cNvSpPr/>
            <p:nvPr/>
          </p:nvSpPr>
          <p:spPr>
            <a:xfrm>
              <a:off x="3128045" y="2013700"/>
              <a:ext cx="540930" cy="1100612"/>
            </a:xfrm>
            <a:custGeom>
              <a:avLst/>
              <a:gdLst/>
              <a:ahLst/>
              <a:cxnLst/>
              <a:rect l="l" t="t" r="r" b="b"/>
              <a:pathLst>
                <a:path w="3952" h="8041" extrusionOk="0">
                  <a:moveTo>
                    <a:pt x="1191" y="299"/>
                  </a:moveTo>
                  <a:cubicBezTo>
                    <a:pt x="1191" y="300"/>
                    <a:pt x="1191" y="302"/>
                    <a:pt x="1191" y="307"/>
                  </a:cubicBezTo>
                  <a:lnTo>
                    <a:pt x="1191" y="307"/>
                  </a:lnTo>
                  <a:cubicBezTo>
                    <a:pt x="1191" y="305"/>
                    <a:pt x="1191" y="302"/>
                    <a:pt x="1191" y="299"/>
                  </a:cubicBezTo>
                  <a:close/>
                  <a:moveTo>
                    <a:pt x="132" y="1"/>
                  </a:moveTo>
                  <a:cubicBezTo>
                    <a:pt x="132" y="1"/>
                    <a:pt x="0" y="1870"/>
                    <a:pt x="223" y="2711"/>
                  </a:cubicBezTo>
                  <a:cubicBezTo>
                    <a:pt x="456" y="3592"/>
                    <a:pt x="512" y="4575"/>
                    <a:pt x="497" y="5456"/>
                  </a:cubicBezTo>
                  <a:cubicBezTo>
                    <a:pt x="466" y="6869"/>
                    <a:pt x="244" y="8009"/>
                    <a:pt x="244" y="8009"/>
                  </a:cubicBezTo>
                  <a:cubicBezTo>
                    <a:pt x="244" y="8009"/>
                    <a:pt x="442" y="8041"/>
                    <a:pt x="727" y="8041"/>
                  </a:cubicBezTo>
                  <a:cubicBezTo>
                    <a:pt x="1012" y="8041"/>
                    <a:pt x="1383" y="8009"/>
                    <a:pt x="1728" y="7883"/>
                  </a:cubicBezTo>
                  <a:cubicBezTo>
                    <a:pt x="2098" y="7751"/>
                    <a:pt x="2432" y="7508"/>
                    <a:pt x="2609" y="7082"/>
                  </a:cubicBezTo>
                  <a:cubicBezTo>
                    <a:pt x="2710" y="6849"/>
                    <a:pt x="902" y="5147"/>
                    <a:pt x="1090" y="2442"/>
                  </a:cubicBezTo>
                  <a:lnTo>
                    <a:pt x="1090" y="2442"/>
                  </a:lnTo>
                  <a:cubicBezTo>
                    <a:pt x="1397" y="2654"/>
                    <a:pt x="2399" y="3344"/>
                    <a:pt x="2592" y="3344"/>
                  </a:cubicBezTo>
                  <a:cubicBezTo>
                    <a:pt x="2593" y="3344"/>
                    <a:pt x="2593" y="3344"/>
                    <a:pt x="2594" y="3344"/>
                  </a:cubicBezTo>
                  <a:cubicBezTo>
                    <a:pt x="2761" y="3339"/>
                    <a:pt x="3562" y="2614"/>
                    <a:pt x="3936" y="2260"/>
                  </a:cubicBezTo>
                  <a:lnTo>
                    <a:pt x="3952" y="2007"/>
                  </a:lnTo>
                  <a:cubicBezTo>
                    <a:pt x="3876" y="1971"/>
                    <a:pt x="3810" y="1936"/>
                    <a:pt x="3774" y="1890"/>
                  </a:cubicBezTo>
                  <a:cubicBezTo>
                    <a:pt x="3729" y="1834"/>
                    <a:pt x="3729" y="1708"/>
                    <a:pt x="3744" y="1576"/>
                  </a:cubicBezTo>
                  <a:lnTo>
                    <a:pt x="3744" y="1576"/>
                  </a:lnTo>
                  <a:cubicBezTo>
                    <a:pt x="3744" y="1576"/>
                    <a:pt x="2822" y="2200"/>
                    <a:pt x="2656" y="2200"/>
                  </a:cubicBezTo>
                  <a:cubicBezTo>
                    <a:pt x="2652" y="2200"/>
                    <a:pt x="2648" y="2200"/>
                    <a:pt x="2645" y="2199"/>
                  </a:cubicBezTo>
                  <a:cubicBezTo>
                    <a:pt x="2518" y="2159"/>
                    <a:pt x="1191" y="299"/>
                    <a:pt x="1191" y="299"/>
                  </a:cubicBezTo>
                  <a:cubicBezTo>
                    <a:pt x="1191" y="299"/>
                    <a:pt x="998" y="208"/>
                    <a:pt x="755" y="127"/>
                  </a:cubicBezTo>
                  <a:cubicBezTo>
                    <a:pt x="558" y="61"/>
                    <a:pt x="325" y="1"/>
                    <a:pt x="132" y="1"/>
                  </a:cubicBezTo>
                  <a:close/>
                </a:path>
              </a:pathLst>
            </a:custGeom>
            <a:solidFill>
              <a:srgbClr val="40415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" name="Google Shape;498;p18">
              <a:extLst>
                <a:ext uri="{FF2B5EF4-FFF2-40B4-BE49-F238E27FC236}">
                  <a16:creationId xmlns:a16="http://schemas.microsoft.com/office/drawing/2014/main" id="{7727C6DE-F2AD-9FF8-9C33-4BB230FFF519}"/>
                </a:ext>
              </a:extLst>
            </p:cNvPr>
            <p:cNvSpPr/>
            <p:nvPr/>
          </p:nvSpPr>
          <p:spPr>
            <a:xfrm>
              <a:off x="3017723" y="3497428"/>
              <a:ext cx="2327" cy="24501"/>
            </a:xfrm>
            <a:custGeom>
              <a:avLst/>
              <a:gdLst/>
              <a:ahLst/>
              <a:cxnLst/>
              <a:rect l="l" t="t" r="r" b="b"/>
              <a:pathLst>
                <a:path w="17" h="179" extrusionOk="0">
                  <a:moveTo>
                    <a:pt x="1" y="178"/>
                  </a:moveTo>
                  <a:cubicBezTo>
                    <a:pt x="6" y="153"/>
                    <a:pt x="11" y="128"/>
                    <a:pt x="16" y="102"/>
                  </a:cubicBezTo>
                  <a:lnTo>
                    <a:pt x="16" y="1"/>
                  </a:lnTo>
                  <a:lnTo>
                    <a:pt x="16" y="102"/>
                  </a:lnTo>
                  <a:cubicBezTo>
                    <a:pt x="11" y="128"/>
                    <a:pt x="6" y="153"/>
                    <a:pt x="1" y="178"/>
                  </a:cubicBezTo>
                  <a:close/>
                </a:path>
              </a:pathLst>
            </a:custGeom>
            <a:solidFill>
              <a:srgbClr val="EFA27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" name="Google Shape;499;p18">
              <a:extLst>
                <a:ext uri="{FF2B5EF4-FFF2-40B4-BE49-F238E27FC236}">
                  <a16:creationId xmlns:a16="http://schemas.microsoft.com/office/drawing/2014/main" id="{09D9689D-0EEC-A949-337B-797986A608D1}"/>
                </a:ext>
              </a:extLst>
            </p:cNvPr>
            <p:cNvSpPr/>
            <p:nvPr/>
          </p:nvSpPr>
          <p:spPr>
            <a:xfrm>
              <a:off x="2785583" y="3487025"/>
              <a:ext cx="234467" cy="957304"/>
            </a:xfrm>
            <a:custGeom>
              <a:avLst/>
              <a:gdLst/>
              <a:ahLst/>
              <a:cxnLst/>
              <a:rect l="l" t="t" r="r" b="b"/>
              <a:pathLst>
                <a:path w="1713" h="6994" extrusionOk="0">
                  <a:moveTo>
                    <a:pt x="0" y="1"/>
                  </a:moveTo>
                  <a:cubicBezTo>
                    <a:pt x="0" y="1"/>
                    <a:pt x="132" y="943"/>
                    <a:pt x="274" y="1465"/>
                  </a:cubicBezTo>
                  <a:cubicBezTo>
                    <a:pt x="390" y="1911"/>
                    <a:pt x="289" y="5117"/>
                    <a:pt x="613" y="6171"/>
                  </a:cubicBezTo>
                  <a:cubicBezTo>
                    <a:pt x="628" y="6216"/>
                    <a:pt x="643" y="6262"/>
                    <a:pt x="659" y="6297"/>
                  </a:cubicBezTo>
                  <a:cubicBezTo>
                    <a:pt x="653" y="6292"/>
                    <a:pt x="648" y="6292"/>
                    <a:pt x="648" y="6292"/>
                  </a:cubicBezTo>
                  <a:cubicBezTo>
                    <a:pt x="648" y="6292"/>
                    <a:pt x="106" y="6890"/>
                    <a:pt x="319" y="6966"/>
                  </a:cubicBezTo>
                  <a:cubicBezTo>
                    <a:pt x="369" y="6985"/>
                    <a:pt x="418" y="6994"/>
                    <a:pt x="464" y="6994"/>
                  </a:cubicBezTo>
                  <a:cubicBezTo>
                    <a:pt x="712" y="6994"/>
                    <a:pt x="902" y="6746"/>
                    <a:pt x="1013" y="6546"/>
                  </a:cubicBezTo>
                  <a:cubicBezTo>
                    <a:pt x="1059" y="6520"/>
                    <a:pt x="1094" y="6444"/>
                    <a:pt x="1135" y="6292"/>
                  </a:cubicBezTo>
                  <a:cubicBezTo>
                    <a:pt x="1150" y="6221"/>
                    <a:pt x="1170" y="6145"/>
                    <a:pt x="1190" y="6064"/>
                  </a:cubicBezTo>
                  <a:cubicBezTo>
                    <a:pt x="1403" y="5148"/>
                    <a:pt x="1712" y="3572"/>
                    <a:pt x="1712" y="2762"/>
                  </a:cubicBezTo>
                  <a:cubicBezTo>
                    <a:pt x="1712" y="1749"/>
                    <a:pt x="1631" y="999"/>
                    <a:pt x="1667" y="497"/>
                  </a:cubicBezTo>
                  <a:cubicBezTo>
                    <a:pt x="1413" y="158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" name="Google Shape;500;p18">
              <a:extLst>
                <a:ext uri="{FF2B5EF4-FFF2-40B4-BE49-F238E27FC236}">
                  <a16:creationId xmlns:a16="http://schemas.microsoft.com/office/drawing/2014/main" id="{EBB4259D-8CCF-88C9-0D8B-FA198C1BED5C}"/>
                </a:ext>
              </a:extLst>
            </p:cNvPr>
            <p:cNvSpPr/>
            <p:nvPr/>
          </p:nvSpPr>
          <p:spPr>
            <a:xfrm>
              <a:off x="2785583" y="3469231"/>
              <a:ext cx="234467" cy="85957"/>
            </a:xfrm>
            <a:custGeom>
              <a:avLst/>
              <a:gdLst/>
              <a:ahLst/>
              <a:cxnLst/>
              <a:rect l="l" t="t" r="r" b="b"/>
              <a:pathLst>
                <a:path w="1713" h="628" extrusionOk="0">
                  <a:moveTo>
                    <a:pt x="826" y="0"/>
                  </a:moveTo>
                  <a:cubicBezTo>
                    <a:pt x="568" y="0"/>
                    <a:pt x="292" y="30"/>
                    <a:pt x="41" y="70"/>
                  </a:cubicBezTo>
                  <a:cubicBezTo>
                    <a:pt x="25" y="90"/>
                    <a:pt x="15" y="111"/>
                    <a:pt x="0" y="131"/>
                  </a:cubicBezTo>
                  <a:cubicBezTo>
                    <a:pt x="0" y="131"/>
                    <a:pt x="1413" y="288"/>
                    <a:pt x="1667" y="627"/>
                  </a:cubicBezTo>
                  <a:lnTo>
                    <a:pt x="1672" y="627"/>
                  </a:lnTo>
                  <a:cubicBezTo>
                    <a:pt x="1677" y="541"/>
                    <a:pt x="1687" y="460"/>
                    <a:pt x="1697" y="384"/>
                  </a:cubicBezTo>
                  <a:cubicBezTo>
                    <a:pt x="1702" y="359"/>
                    <a:pt x="1707" y="334"/>
                    <a:pt x="1712" y="308"/>
                  </a:cubicBezTo>
                  <a:lnTo>
                    <a:pt x="1712" y="207"/>
                  </a:lnTo>
                  <a:lnTo>
                    <a:pt x="1712" y="176"/>
                  </a:lnTo>
                  <a:cubicBezTo>
                    <a:pt x="1621" y="146"/>
                    <a:pt x="1540" y="121"/>
                    <a:pt x="1459" y="90"/>
                  </a:cubicBezTo>
                  <a:cubicBezTo>
                    <a:pt x="1283" y="25"/>
                    <a:pt x="1062" y="0"/>
                    <a:pt x="826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" name="Google Shape;501;p18">
              <a:extLst>
                <a:ext uri="{FF2B5EF4-FFF2-40B4-BE49-F238E27FC236}">
                  <a16:creationId xmlns:a16="http://schemas.microsoft.com/office/drawing/2014/main" id="{6083B8B7-F355-B78E-5004-AF5CACE6CF2B}"/>
                </a:ext>
              </a:extLst>
            </p:cNvPr>
            <p:cNvSpPr/>
            <p:nvPr/>
          </p:nvSpPr>
          <p:spPr>
            <a:xfrm>
              <a:off x="3338833" y="3491953"/>
              <a:ext cx="821" cy="1506"/>
            </a:xfrm>
            <a:custGeom>
              <a:avLst/>
              <a:gdLst/>
              <a:ahLst/>
              <a:cxnLst/>
              <a:rect l="l" t="t" r="r" b="b"/>
              <a:pathLst>
                <a:path w="6" h="11" extrusionOk="0">
                  <a:moveTo>
                    <a:pt x="5" y="10"/>
                  </a:moveTo>
                  <a:cubicBezTo>
                    <a:pt x="5" y="5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5" y="5"/>
                    <a:pt x="5" y="10"/>
                  </a:cubicBezTo>
                  <a:close/>
                </a:path>
              </a:pathLst>
            </a:custGeom>
            <a:solidFill>
              <a:srgbClr val="EFA27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Google Shape;502;p18">
              <a:extLst>
                <a:ext uri="{FF2B5EF4-FFF2-40B4-BE49-F238E27FC236}">
                  <a16:creationId xmlns:a16="http://schemas.microsoft.com/office/drawing/2014/main" id="{9D58287E-0552-599E-29F9-8A3EF71E13D1}"/>
                </a:ext>
              </a:extLst>
            </p:cNvPr>
            <p:cNvSpPr/>
            <p:nvPr/>
          </p:nvSpPr>
          <p:spPr>
            <a:xfrm>
              <a:off x="3116958" y="3495374"/>
              <a:ext cx="337807" cy="951692"/>
            </a:xfrm>
            <a:custGeom>
              <a:avLst/>
              <a:gdLst/>
              <a:ahLst/>
              <a:cxnLst/>
              <a:rect l="l" t="t" r="r" b="b"/>
              <a:pathLst>
                <a:path w="2468" h="6953" extrusionOk="0">
                  <a:moveTo>
                    <a:pt x="1626" y="1"/>
                  </a:moveTo>
                  <a:cubicBezTo>
                    <a:pt x="1635" y="52"/>
                    <a:pt x="1643" y="104"/>
                    <a:pt x="1650" y="158"/>
                  </a:cubicBezTo>
                  <a:lnTo>
                    <a:pt x="1650" y="158"/>
                  </a:lnTo>
                  <a:cubicBezTo>
                    <a:pt x="1645" y="103"/>
                    <a:pt x="1636" y="52"/>
                    <a:pt x="1626" y="1"/>
                  </a:cubicBezTo>
                  <a:close/>
                  <a:moveTo>
                    <a:pt x="1650" y="158"/>
                  </a:moveTo>
                  <a:cubicBezTo>
                    <a:pt x="1651" y="163"/>
                    <a:pt x="1651" y="168"/>
                    <a:pt x="1652" y="173"/>
                  </a:cubicBezTo>
                  <a:cubicBezTo>
                    <a:pt x="1419" y="603"/>
                    <a:pt x="857" y="686"/>
                    <a:pt x="450" y="686"/>
                  </a:cubicBezTo>
                  <a:cubicBezTo>
                    <a:pt x="228" y="686"/>
                    <a:pt x="52" y="661"/>
                    <a:pt x="0" y="654"/>
                  </a:cubicBezTo>
                  <a:lnTo>
                    <a:pt x="0" y="654"/>
                  </a:lnTo>
                  <a:cubicBezTo>
                    <a:pt x="21" y="928"/>
                    <a:pt x="61" y="1308"/>
                    <a:pt x="173" y="1794"/>
                  </a:cubicBezTo>
                  <a:cubicBezTo>
                    <a:pt x="431" y="2903"/>
                    <a:pt x="1064" y="5092"/>
                    <a:pt x="1145" y="5385"/>
                  </a:cubicBezTo>
                  <a:cubicBezTo>
                    <a:pt x="1221" y="5669"/>
                    <a:pt x="1282" y="5897"/>
                    <a:pt x="1343" y="6064"/>
                  </a:cubicBezTo>
                  <a:cubicBezTo>
                    <a:pt x="1383" y="6171"/>
                    <a:pt x="1424" y="6252"/>
                    <a:pt x="1464" y="6312"/>
                  </a:cubicBezTo>
                  <a:cubicBezTo>
                    <a:pt x="1540" y="6482"/>
                    <a:pt x="1770" y="6952"/>
                    <a:pt x="2116" y="6952"/>
                  </a:cubicBezTo>
                  <a:cubicBezTo>
                    <a:pt x="2162" y="6952"/>
                    <a:pt x="2210" y="6944"/>
                    <a:pt x="2260" y="6925"/>
                  </a:cubicBezTo>
                  <a:cubicBezTo>
                    <a:pt x="2467" y="6849"/>
                    <a:pt x="1930" y="6252"/>
                    <a:pt x="1930" y="6252"/>
                  </a:cubicBezTo>
                  <a:cubicBezTo>
                    <a:pt x="1930" y="6252"/>
                    <a:pt x="1927" y="6252"/>
                    <a:pt x="1926" y="6254"/>
                  </a:cubicBezTo>
                  <a:lnTo>
                    <a:pt x="1926" y="6254"/>
                  </a:lnTo>
                  <a:cubicBezTo>
                    <a:pt x="1936" y="6214"/>
                    <a:pt x="1946" y="6169"/>
                    <a:pt x="1956" y="6125"/>
                  </a:cubicBezTo>
                  <a:cubicBezTo>
                    <a:pt x="1996" y="5821"/>
                    <a:pt x="1910" y="5350"/>
                    <a:pt x="1930" y="4970"/>
                  </a:cubicBezTo>
                  <a:cubicBezTo>
                    <a:pt x="1960" y="4314"/>
                    <a:pt x="1876" y="1704"/>
                    <a:pt x="1650" y="158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503;p18">
              <a:extLst>
                <a:ext uri="{FF2B5EF4-FFF2-40B4-BE49-F238E27FC236}">
                  <a16:creationId xmlns:a16="http://schemas.microsoft.com/office/drawing/2014/main" id="{9F4B4124-1754-0077-A8C7-EAF8D6D444A2}"/>
                </a:ext>
              </a:extLst>
            </p:cNvPr>
            <p:cNvSpPr/>
            <p:nvPr/>
          </p:nvSpPr>
          <p:spPr>
            <a:xfrm>
              <a:off x="3114905" y="3491953"/>
              <a:ext cx="228171" cy="97455"/>
            </a:xfrm>
            <a:custGeom>
              <a:avLst/>
              <a:gdLst/>
              <a:ahLst/>
              <a:cxnLst/>
              <a:rect l="l" t="t" r="r" b="b"/>
              <a:pathLst>
                <a:path w="1667" h="712" extrusionOk="0">
                  <a:moveTo>
                    <a:pt x="1636" y="0"/>
                  </a:moveTo>
                  <a:cubicBezTo>
                    <a:pt x="1535" y="26"/>
                    <a:pt x="1434" y="56"/>
                    <a:pt x="1332" y="102"/>
                  </a:cubicBezTo>
                  <a:cubicBezTo>
                    <a:pt x="1137" y="195"/>
                    <a:pt x="887" y="234"/>
                    <a:pt x="612" y="234"/>
                  </a:cubicBezTo>
                  <a:cubicBezTo>
                    <a:pt x="423" y="234"/>
                    <a:pt x="223" y="216"/>
                    <a:pt x="20" y="183"/>
                  </a:cubicBezTo>
                  <a:cubicBezTo>
                    <a:pt x="15" y="254"/>
                    <a:pt x="0" y="421"/>
                    <a:pt x="5" y="674"/>
                  </a:cubicBezTo>
                  <a:cubicBezTo>
                    <a:pt x="5" y="674"/>
                    <a:pt x="10" y="679"/>
                    <a:pt x="15" y="679"/>
                  </a:cubicBezTo>
                  <a:cubicBezTo>
                    <a:pt x="67" y="686"/>
                    <a:pt x="243" y="711"/>
                    <a:pt x="465" y="711"/>
                  </a:cubicBezTo>
                  <a:cubicBezTo>
                    <a:pt x="872" y="711"/>
                    <a:pt x="1434" y="628"/>
                    <a:pt x="1667" y="198"/>
                  </a:cubicBezTo>
                  <a:cubicBezTo>
                    <a:pt x="1662" y="137"/>
                    <a:pt x="1652" y="81"/>
                    <a:pt x="1641" y="26"/>
                  </a:cubicBezTo>
                  <a:cubicBezTo>
                    <a:pt x="1641" y="21"/>
                    <a:pt x="1641" y="16"/>
                    <a:pt x="1641" y="10"/>
                  </a:cubicBezTo>
                  <a:cubicBezTo>
                    <a:pt x="1641" y="5"/>
                    <a:pt x="1636" y="0"/>
                    <a:pt x="1636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504;p18">
              <a:extLst>
                <a:ext uri="{FF2B5EF4-FFF2-40B4-BE49-F238E27FC236}">
                  <a16:creationId xmlns:a16="http://schemas.microsoft.com/office/drawing/2014/main" id="{582ECFE1-0CEB-054F-6C22-A898EB558BEE}"/>
                </a:ext>
              </a:extLst>
            </p:cNvPr>
            <p:cNvSpPr/>
            <p:nvPr/>
          </p:nvSpPr>
          <p:spPr>
            <a:xfrm>
              <a:off x="3231386" y="2031083"/>
              <a:ext cx="59678" cy="23679"/>
            </a:xfrm>
            <a:custGeom>
              <a:avLst/>
              <a:gdLst/>
              <a:ahLst/>
              <a:cxnLst/>
              <a:rect l="l" t="t" r="r" b="b"/>
              <a:pathLst>
                <a:path w="436" h="173" extrusionOk="0">
                  <a:moveTo>
                    <a:pt x="0" y="0"/>
                  </a:moveTo>
                  <a:lnTo>
                    <a:pt x="0" y="0"/>
                  </a:lnTo>
                  <a:cubicBezTo>
                    <a:pt x="243" y="81"/>
                    <a:pt x="436" y="172"/>
                    <a:pt x="436" y="172"/>
                  </a:cubicBezTo>
                  <a:cubicBezTo>
                    <a:pt x="299" y="102"/>
                    <a:pt x="152" y="46"/>
                    <a:pt x="0" y="0"/>
                  </a:cubicBezTo>
                  <a:close/>
                </a:path>
              </a:pathLst>
            </a:custGeom>
            <a:solidFill>
              <a:srgbClr val="02798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505;p18">
              <a:extLst>
                <a:ext uri="{FF2B5EF4-FFF2-40B4-BE49-F238E27FC236}">
                  <a16:creationId xmlns:a16="http://schemas.microsoft.com/office/drawing/2014/main" id="{939CB3D6-94B9-ADEB-CFFF-CB5F32441BCB}"/>
                </a:ext>
              </a:extLst>
            </p:cNvPr>
            <p:cNvSpPr/>
            <p:nvPr/>
          </p:nvSpPr>
          <p:spPr>
            <a:xfrm>
              <a:off x="2943537" y="2010278"/>
              <a:ext cx="38462" cy="3559"/>
            </a:xfrm>
            <a:custGeom>
              <a:avLst/>
              <a:gdLst/>
              <a:ahLst/>
              <a:cxnLst/>
              <a:rect l="l" t="t" r="r" b="b"/>
              <a:pathLst>
                <a:path w="281" h="26" extrusionOk="0">
                  <a:moveTo>
                    <a:pt x="281" y="0"/>
                  </a:moveTo>
                  <a:lnTo>
                    <a:pt x="281" y="0"/>
                  </a:lnTo>
                  <a:cubicBezTo>
                    <a:pt x="196" y="6"/>
                    <a:pt x="101" y="16"/>
                    <a:pt x="1" y="26"/>
                  </a:cubicBezTo>
                  <a:lnTo>
                    <a:pt x="6" y="26"/>
                  </a:lnTo>
                  <a:cubicBezTo>
                    <a:pt x="101" y="16"/>
                    <a:pt x="196" y="6"/>
                    <a:pt x="281" y="0"/>
                  </a:cubicBezTo>
                  <a:close/>
                </a:path>
              </a:pathLst>
            </a:custGeom>
            <a:solidFill>
              <a:srgbClr val="02798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506;p18">
              <a:extLst>
                <a:ext uri="{FF2B5EF4-FFF2-40B4-BE49-F238E27FC236}">
                  <a16:creationId xmlns:a16="http://schemas.microsoft.com/office/drawing/2014/main" id="{6E36F30C-1F22-87A8-F67B-BAE2F9EA0589}"/>
                </a:ext>
              </a:extLst>
            </p:cNvPr>
            <p:cNvSpPr/>
            <p:nvPr/>
          </p:nvSpPr>
          <p:spPr>
            <a:xfrm>
              <a:off x="3106555" y="2010278"/>
              <a:ext cx="39694" cy="3559"/>
            </a:xfrm>
            <a:custGeom>
              <a:avLst/>
              <a:gdLst/>
              <a:ahLst/>
              <a:cxnLst/>
              <a:rect l="l" t="t" r="r" b="b"/>
              <a:pathLst>
                <a:path w="290" h="26" extrusionOk="0">
                  <a:moveTo>
                    <a:pt x="289" y="26"/>
                  </a:moveTo>
                  <a:cubicBezTo>
                    <a:pt x="289" y="26"/>
                    <a:pt x="289" y="26"/>
                    <a:pt x="289" y="26"/>
                  </a:cubicBezTo>
                  <a:cubicBezTo>
                    <a:pt x="188" y="15"/>
                    <a:pt x="92" y="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2" y="5"/>
                    <a:pt x="188" y="15"/>
                    <a:pt x="289" y="26"/>
                  </a:cubicBezTo>
                  <a:close/>
                </a:path>
              </a:pathLst>
            </a:custGeom>
            <a:solidFill>
              <a:srgbClr val="02798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507;p18">
              <a:extLst>
                <a:ext uri="{FF2B5EF4-FFF2-40B4-BE49-F238E27FC236}">
                  <a16:creationId xmlns:a16="http://schemas.microsoft.com/office/drawing/2014/main" id="{6E99889A-4483-A1AB-47A5-DB81A52F5C33}"/>
                </a:ext>
              </a:extLst>
            </p:cNvPr>
            <p:cNvSpPr/>
            <p:nvPr/>
          </p:nvSpPr>
          <p:spPr>
            <a:xfrm>
              <a:off x="2891661" y="2013700"/>
              <a:ext cx="306600" cy="746927"/>
            </a:xfrm>
            <a:custGeom>
              <a:avLst/>
              <a:gdLst/>
              <a:ahLst/>
              <a:cxnLst/>
              <a:rect l="l" t="t" r="r" b="b"/>
              <a:pathLst>
                <a:path w="2240" h="5457" extrusionOk="0">
                  <a:moveTo>
                    <a:pt x="385" y="1"/>
                  </a:moveTo>
                  <a:cubicBezTo>
                    <a:pt x="385" y="1"/>
                    <a:pt x="461" y="1151"/>
                    <a:pt x="390" y="2057"/>
                  </a:cubicBezTo>
                  <a:lnTo>
                    <a:pt x="390" y="2792"/>
                  </a:lnTo>
                  <a:lnTo>
                    <a:pt x="269" y="2792"/>
                  </a:lnTo>
                  <a:cubicBezTo>
                    <a:pt x="56" y="3653"/>
                    <a:pt x="0" y="4605"/>
                    <a:pt x="15" y="5456"/>
                  </a:cubicBezTo>
                  <a:lnTo>
                    <a:pt x="2224" y="5456"/>
                  </a:lnTo>
                  <a:cubicBezTo>
                    <a:pt x="2239" y="4575"/>
                    <a:pt x="2183" y="3592"/>
                    <a:pt x="1950" y="2711"/>
                  </a:cubicBezTo>
                  <a:cubicBezTo>
                    <a:pt x="1727" y="1870"/>
                    <a:pt x="1859" y="1"/>
                    <a:pt x="1859" y="1"/>
                  </a:cubicBezTo>
                  <a:lnTo>
                    <a:pt x="1859" y="1"/>
                  </a:lnTo>
                  <a:cubicBezTo>
                    <a:pt x="1738" y="239"/>
                    <a:pt x="1439" y="801"/>
                    <a:pt x="1120" y="1004"/>
                  </a:cubicBezTo>
                  <a:cubicBezTo>
                    <a:pt x="800" y="801"/>
                    <a:pt x="502" y="239"/>
                    <a:pt x="38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508;p18">
              <a:extLst>
                <a:ext uri="{FF2B5EF4-FFF2-40B4-BE49-F238E27FC236}">
                  <a16:creationId xmlns:a16="http://schemas.microsoft.com/office/drawing/2014/main" id="{923FB1DA-9007-189F-FB44-7BC2AADB69AC}"/>
                </a:ext>
              </a:extLst>
            </p:cNvPr>
            <p:cNvSpPr/>
            <p:nvPr/>
          </p:nvSpPr>
          <p:spPr>
            <a:xfrm>
              <a:off x="3290926" y="2054625"/>
              <a:ext cx="821" cy="7802"/>
            </a:xfrm>
            <a:custGeom>
              <a:avLst/>
              <a:gdLst/>
              <a:ahLst/>
              <a:cxnLst/>
              <a:rect l="l" t="t" r="r" b="b"/>
              <a:pathLst>
                <a:path w="6" h="57" extrusionOk="0">
                  <a:moveTo>
                    <a:pt x="1" y="0"/>
                  </a:moveTo>
                  <a:cubicBezTo>
                    <a:pt x="1" y="3"/>
                    <a:pt x="1" y="6"/>
                    <a:pt x="1" y="8"/>
                  </a:cubicBezTo>
                  <a:lnTo>
                    <a:pt x="1" y="8"/>
                  </a:lnTo>
                  <a:cubicBezTo>
                    <a:pt x="1" y="3"/>
                    <a:pt x="1" y="1"/>
                    <a:pt x="1" y="0"/>
                  </a:cubicBezTo>
                  <a:close/>
                  <a:moveTo>
                    <a:pt x="1" y="8"/>
                  </a:moveTo>
                  <a:cubicBezTo>
                    <a:pt x="1" y="17"/>
                    <a:pt x="3" y="34"/>
                    <a:pt x="6" y="56"/>
                  </a:cubicBezTo>
                  <a:cubicBezTo>
                    <a:pt x="6" y="39"/>
                    <a:pt x="2" y="25"/>
                    <a:pt x="1" y="8"/>
                  </a:cubicBezTo>
                  <a:close/>
                </a:path>
              </a:pathLst>
            </a:custGeom>
            <a:solidFill>
              <a:srgbClr val="02798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509;p18">
              <a:extLst>
                <a:ext uri="{FF2B5EF4-FFF2-40B4-BE49-F238E27FC236}">
                  <a16:creationId xmlns:a16="http://schemas.microsoft.com/office/drawing/2014/main" id="{E9C14D77-69F6-DFF7-C742-59CCF5A89CD8}"/>
                </a:ext>
              </a:extLst>
            </p:cNvPr>
            <p:cNvSpPr/>
            <p:nvPr/>
          </p:nvSpPr>
          <p:spPr>
            <a:xfrm>
              <a:off x="2793795" y="2049698"/>
              <a:ext cx="14098" cy="45306"/>
            </a:xfrm>
            <a:custGeom>
              <a:avLst/>
              <a:gdLst/>
              <a:ahLst/>
              <a:cxnLst/>
              <a:rect l="l" t="t" r="r" b="b"/>
              <a:pathLst>
                <a:path w="103" h="331" extrusionOk="0">
                  <a:moveTo>
                    <a:pt x="102" y="1"/>
                  </a:moveTo>
                  <a:lnTo>
                    <a:pt x="102" y="1"/>
                  </a:lnTo>
                  <a:cubicBezTo>
                    <a:pt x="77" y="11"/>
                    <a:pt x="57" y="26"/>
                    <a:pt x="36" y="36"/>
                  </a:cubicBezTo>
                  <a:cubicBezTo>
                    <a:pt x="36" y="36"/>
                    <a:pt x="36" y="42"/>
                    <a:pt x="31" y="47"/>
                  </a:cubicBezTo>
                  <a:cubicBezTo>
                    <a:pt x="26" y="77"/>
                    <a:pt x="11" y="178"/>
                    <a:pt x="1" y="330"/>
                  </a:cubicBezTo>
                  <a:cubicBezTo>
                    <a:pt x="11" y="234"/>
                    <a:pt x="21" y="138"/>
                    <a:pt x="41" y="36"/>
                  </a:cubicBezTo>
                  <a:cubicBezTo>
                    <a:pt x="41" y="36"/>
                    <a:pt x="62" y="21"/>
                    <a:pt x="102" y="1"/>
                  </a:cubicBezTo>
                  <a:close/>
                </a:path>
              </a:pathLst>
            </a:custGeom>
            <a:solidFill>
              <a:srgbClr val="02798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510;p18">
              <a:extLst>
                <a:ext uri="{FF2B5EF4-FFF2-40B4-BE49-F238E27FC236}">
                  <a16:creationId xmlns:a16="http://schemas.microsoft.com/office/drawing/2014/main" id="{9CA89282-7C61-31C0-91A0-3A5D72A9FD4C}"/>
                </a:ext>
              </a:extLst>
            </p:cNvPr>
            <p:cNvSpPr/>
            <p:nvPr/>
          </p:nvSpPr>
          <p:spPr>
            <a:xfrm>
              <a:off x="2805567" y="2281975"/>
              <a:ext cx="137" cy="13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2798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511;p18">
              <a:extLst>
                <a:ext uri="{FF2B5EF4-FFF2-40B4-BE49-F238E27FC236}">
                  <a16:creationId xmlns:a16="http://schemas.microsoft.com/office/drawing/2014/main" id="{A453264F-F69B-7925-8561-287653F15CAD}"/>
                </a:ext>
              </a:extLst>
            </p:cNvPr>
            <p:cNvSpPr/>
            <p:nvPr/>
          </p:nvSpPr>
          <p:spPr>
            <a:xfrm>
              <a:off x="2688949" y="2760491"/>
              <a:ext cx="771975" cy="763626"/>
            </a:xfrm>
            <a:custGeom>
              <a:avLst/>
              <a:gdLst/>
              <a:ahLst/>
              <a:cxnLst/>
              <a:rect l="l" t="t" r="r" b="b"/>
              <a:pathLst>
                <a:path w="5640" h="5579" extrusionOk="0">
                  <a:moveTo>
                    <a:pt x="1496" y="0"/>
                  </a:moveTo>
                  <a:cubicBezTo>
                    <a:pt x="1527" y="1413"/>
                    <a:pt x="1750" y="2553"/>
                    <a:pt x="1750" y="2553"/>
                  </a:cubicBezTo>
                  <a:cubicBezTo>
                    <a:pt x="1750" y="2553"/>
                    <a:pt x="1548" y="2587"/>
                    <a:pt x="1259" y="2587"/>
                  </a:cubicBezTo>
                  <a:cubicBezTo>
                    <a:pt x="1008" y="2587"/>
                    <a:pt x="690" y="2561"/>
                    <a:pt x="382" y="2467"/>
                  </a:cubicBezTo>
                  <a:cubicBezTo>
                    <a:pt x="194" y="3470"/>
                    <a:pt x="42" y="4478"/>
                    <a:pt x="108" y="4828"/>
                  </a:cubicBezTo>
                  <a:lnTo>
                    <a:pt x="93" y="4868"/>
                  </a:lnTo>
                  <a:cubicBezTo>
                    <a:pt x="1" y="5085"/>
                    <a:pt x="164" y="5306"/>
                    <a:pt x="389" y="5306"/>
                  </a:cubicBezTo>
                  <a:cubicBezTo>
                    <a:pt x="412" y="5306"/>
                    <a:pt x="434" y="5303"/>
                    <a:pt x="458" y="5299"/>
                  </a:cubicBezTo>
                  <a:cubicBezTo>
                    <a:pt x="549" y="5284"/>
                    <a:pt x="645" y="5263"/>
                    <a:pt x="747" y="5248"/>
                  </a:cubicBezTo>
                  <a:cubicBezTo>
                    <a:pt x="998" y="5208"/>
                    <a:pt x="1274" y="5178"/>
                    <a:pt x="1532" y="5178"/>
                  </a:cubicBezTo>
                  <a:cubicBezTo>
                    <a:pt x="1768" y="5178"/>
                    <a:pt x="1989" y="5203"/>
                    <a:pt x="2165" y="5268"/>
                  </a:cubicBezTo>
                  <a:cubicBezTo>
                    <a:pt x="2246" y="5299"/>
                    <a:pt x="2327" y="5324"/>
                    <a:pt x="2418" y="5354"/>
                  </a:cubicBezTo>
                  <a:cubicBezTo>
                    <a:pt x="2646" y="5425"/>
                    <a:pt x="2894" y="5486"/>
                    <a:pt x="3132" y="5527"/>
                  </a:cubicBezTo>
                  <a:cubicBezTo>
                    <a:pt x="3335" y="5560"/>
                    <a:pt x="3535" y="5578"/>
                    <a:pt x="3724" y="5578"/>
                  </a:cubicBezTo>
                  <a:cubicBezTo>
                    <a:pt x="3999" y="5578"/>
                    <a:pt x="4249" y="5539"/>
                    <a:pt x="4444" y="5446"/>
                  </a:cubicBezTo>
                  <a:cubicBezTo>
                    <a:pt x="4546" y="5400"/>
                    <a:pt x="4647" y="5370"/>
                    <a:pt x="4748" y="5344"/>
                  </a:cubicBezTo>
                  <a:cubicBezTo>
                    <a:pt x="4905" y="5304"/>
                    <a:pt x="5067" y="5289"/>
                    <a:pt x="5209" y="5284"/>
                  </a:cubicBezTo>
                  <a:cubicBezTo>
                    <a:pt x="5463" y="5273"/>
                    <a:pt x="5640" y="5030"/>
                    <a:pt x="5559" y="4792"/>
                  </a:cubicBezTo>
                  <a:lnTo>
                    <a:pt x="4936" y="2427"/>
                  </a:lnTo>
                  <a:cubicBezTo>
                    <a:pt x="4591" y="2553"/>
                    <a:pt x="4220" y="2585"/>
                    <a:pt x="3935" y="2585"/>
                  </a:cubicBezTo>
                  <a:cubicBezTo>
                    <a:pt x="3650" y="2585"/>
                    <a:pt x="3452" y="2553"/>
                    <a:pt x="3452" y="2553"/>
                  </a:cubicBezTo>
                  <a:cubicBezTo>
                    <a:pt x="3452" y="2553"/>
                    <a:pt x="3674" y="1413"/>
                    <a:pt x="3705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512;p18">
              <a:extLst>
                <a:ext uri="{FF2B5EF4-FFF2-40B4-BE49-F238E27FC236}">
                  <a16:creationId xmlns:a16="http://schemas.microsoft.com/office/drawing/2014/main" id="{58CA578B-8CAA-7F12-CF6D-50EF25AD42BF}"/>
                </a:ext>
              </a:extLst>
            </p:cNvPr>
            <p:cNvSpPr/>
            <p:nvPr/>
          </p:nvSpPr>
          <p:spPr>
            <a:xfrm>
              <a:off x="2944358" y="1929795"/>
              <a:ext cx="201891" cy="221327"/>
            </a:xfrm>
            <a:custGeom>
              <a:avLst/>
              <a:gdLst/>
              <a:ahLst/>
              <a:cxnLst/>
              <a:rect l="l" t="t" r="r" b="b"/>
              <a:pathLst>
                <a:path w="1475" h="1617" extrusionOk="0">
                  <a:moveTo>
                    <a:pt x="334" y="1"/>
                  </a:moveTo>
                  <a:cubicBezTo>
                    <a:pt x="334" y="51"/>
                    <a:pt x="334" y="97"/>
                    <a:pt x="329" y="148"/>
                  </a:cubicBezTo>
                  <a:cubicBezTo>
                    <a:pt x="324" y="305"/>
                    <a:pt x="309" y="467"/>
                    <a:pt x="279" y="588"/>
                  </a:cubicBezTo>
                  <a:cubicBezTo>
                    <a:pt x="193" y="593"/>
                    <a:pt x="96" y="603"/>
                    <a:pt x="0" y="614"/>
                  </a:cubicBezTo>
                  <a:cubicBezTo>
                    <a:pt x="117" y="852"/>
                    <a:pt x="415" y="1414"/>
                    <a:pt x="735" y="1617"/>
                  </a:cubicBezTo>
                  <a:cubicBezTo>
                    <a:pt x="1054" y="1414"/>
                    <a:pt x="1353" y="852"/>
                    <a:pt x="1474" y="614"/>
                  </a:cubicBezTo>
                  <a:cubicBezTo>
                    <a:pt x="1373" y="603"/>
                    <a:pt x="1277" y="593"/>
                    <a:pt x="1185" y="588"/>
                  </a:cubicBezTo>
                  <a:cubicBezTo>
                    <a:pt x="1160" y="472"/>
                    <a:pt x="1145" y="325"/>
                    <a:pt x="1140" y="173"/>
                  </a:cubicBezTo>
                  <a:lnTo>
                    <a:pt x="1094" y="178"/>
                  </a:lnTo>
                  <a:cubicBezTo>
                    <a:pt x="1069" y="148"/>
                    <a:pt x="1049" y="117"/>
                    <a:pt x="1033" y="82"/>
                  </a:cubicBezTo>
                  <a:cubicBezTo>
                    <a:pt x="942" y="148"/>
                    <a:pt x="836" y="193"/>
                    <a:pt x="735" y="198"/>
                  </a:cubicBezTo>
                  <a:cubicBezTo>
                    <a:pt x="593" y="193"/>
                    <a:pt x="451" y="107"/>
                    <a:pt x="334" y="1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513;p18">
              <a:extLst>
                <a:ext uri="{FF2B5EF4-FFF2-40B4-BE49-F238E27FC236}">
                  <a16:creationId xmlns:a16="http://schemas.microsoft.com/office/drawing/2014/main" id="{A7E05F95-69E6-113E-2E72-92495CF90B15}"/>
                </a:ext>
              </a:extLst>
            </p:cNvPr>
            <p:cNvSpPr/>
            <p:nvPr/>
          </p:nvSpPr>
          <p:spPr>
            <a:xfrm>
              <a:off x="2948465" y="1705867"/>
              <a:ext cx="179033" cy="225433"/>
            </a:xfrm>
            <a:custGeom>
              <a:avLst/>
              <a:gdLst/>
              <a:ahLst/>
              <a:cxnLst/>
              <a:rect l="l" t="t" r="r" b="b"/>
              <a:pathLst>
                <a:path w="1308" h="1647" extrusionOk="0">
                  <a:moveTo>
                    <a:pt x="363" y="355"/>
                  </a:moveTo>
                  <a:cubicBezTo>
                    <a:pt x="427" y="355"/>
                    <a:pt x="503" y="364"/>
                    <a:pt x="593" y="385"/>
                  </a:cubicBezTo>
                  <a:lnTo>
                    <a:pt x="553" y="451"/>
                  </a:lnTo>
                  <a:cubicBezTo>
                    <a:pt x="553" y="451"/>
                    <a:pt x="370" y="411"/>
                    <a:pt x="222" y="411"/>
                  </a:cubicBezTo>
                  <a:cubicBezTo>
                    <a:pt x="174" y="411"/>
                    <a:pt x="130" y="415"/>
                    <a:pt x="97" y="426"/>
                  </a:cubicBezTo>
                  <a:cubicBezTo>
                    <a:pt x="97" y="426"/>
                    <a:pt x="176" y="355"/>
                    <a:pt x="363" y="355"/>
                  </a:cubicBezTo>
                  <a:close/>
                  <a:moveTo>
                    <a:pt x="851" y="1130"/>
                  </a:moveTo>
                  <a:cubicBezTo>
                    <a:pt x="806" y="1216"/>
                    <a:pt x="757" y="1245"/>
                    <a:pt x="713" y="1245"/>
                  </a:cubicBezTo>
                  <a:cubicBezTo>
                    <a:pt x="625" y="1245"/>
                    <a:pt x="553" y="1130"/>
                    <a:pt x="553" y="1130"/>
                  </a:cubicBezTo>
                  <a:close/>
                  <a:moveTo>
                    <a:pt x="0" y="0"/>
                  </a:moveTo>
                  <a:cubicBezTo>
                    <a:pt x="0" y="0"/>
                    <a:pt x="11" y="958"/>
                    <a:pt x="107" y="1145"/>
                  </a:cubicBezTo>
                  <a:cubicBezTo>
                    <a:pt x="147" y="1226"/>
                    <a:pt x="218" y="1328"/>
                    <a:pt x="304" y="1419"/>
                  </a:cubicBezTo>
                  <a:cubicBezTo>
                    <a:pt x="421" y="1535"/>
                    <a:pt x="568" y="1637"/>
                    <a:pt x="715" y="1647"/>
                  </a:cubicBezTo>
                  <a:cubicBezTo>
                    <a:pt x="811" y="1642"/>
                    <a:pt x="907" y="1596"/>
                    <a:pt x="993" y="1535"/>
                  </a:cubicBezTo>
                  <a:cubicBezTo>
                    <a:pt x="1024" y="1328"/>
                    <a:pt x="1176" y="1115"/>
                    <a:pt x="1176" y="1115"/>
                  </a:cubicBezTo>
                  <a:cubicBezTo>
                    <a:pt x="1267" y="1003"/>
                    <a:pt x="1302" y="821"/>
                    <a:pt x="1307" y="644"/>
                  </a:cubicBezTo>
                  <a:lnTo>
                    <a:pt x="1307" y="644"/>
                  </a:lnTo>
                  <a:cubicBezTo>
                    <a:pt x="1272" y="730"/>
                    <a:pt x="1191" y="867"/>
                    <a:pt x="1024" y="867"/>
                  </a:cubicBezTo>
                  <a:cubicBezTo>
                    <a:pt x="821" y="867"/>
                    <a:pt x="811" y="781"/>
                    <a:pt x="801" y="689"/>
                  </a:cubicBezTo>
                  <a:cubicBezTo>
                    <a:pt x="801" y="669"/>
                    <a:pt x="801" y="644"/>
                    <a:pt x="796" y="624"/>
                  </a:cubicBezTo>
                  <a:lnTo>
                    <a:pt x="613" y="624"/>
                  </a:lnTo>
                  <a:cubicBezTo>
                    <a:pt x="613" y="644"/>
                    <a:pt x="608" y="669"/>
                    <a:pt x="608" y="689"/>
                  </a:cubicBezTo>
                  <a:cubicBezTo>
                    <a:pt x="598" y="781"/>
                    <a:pt x="588" y="867"/>
                    <a:pt x="385" y="867"/>
                  </a:cubicBezTo>
                  <a:cubicBezTo>
                    <a:pt x="163" y="867"/>
                    <a:pt x="97" y="624"/>
                    <a:pt x="87" y="583"/>
                  </a:cubicBezTo>
                  <a:cubicBezTo>
                    <a:pt x="76" y="573"/>
                    <a:pt x="71" y="568"/>
                    <a:pt x="76" y="558"/>
                  </a:cubicBezTo>
                  <a:cubicBezTo>
                    <a:pt x="81" y="537"/>
                    <a:pt x="102" y="517"/>
                    <a:pt x="304" y="512"/>
                  </a:cubicBezTo>
                  <a:cubicBezTo>
                    <a:pt x="321" y="511"/>
                    <a:pt x="337" y="511"/>
                    <a:pt x="352" y="511"/>
                  </a:cubicBezTo>
                  <a:cubicBezTo>
                    <a:pt x="523" y="511"/>
                    <a:pt x="580" y="560"/>
                    <a:pt x="603" y="588"/>
                  </a:cubicBezTo>
                  <a:lnTo>
                    <a:pt x="806" y="588"/>
                  </a:lnTo>
                  <a:cubicBezTo>
                    <a:pt x="829" y="560"/>
                    <a:pt x="887" y="511"/>
                    <a:pt x="1057" y="511"/>
                  </a:cubicBezTo>
                  <a:cubicBezTo>
                    <a:pt x="1072" y="511"/>
                    <a:pt x="1088" y="511"/>
                    <a:pt x="1105" y="512"/>
                  </a:cubicBezTo>
                  <a:cubicBezTo>
                    <a:pt x="1216" y="512"/>
                    <a:pt x="1272" y="522"/>
                    <a:pt x="1302" y="532"/>
                  </a:cubicBezTo>
                  <a:cubicBezTo>
                    <a:pt x="1297" y="492"/>
                    <a:pt x="1292" y="456"/>
                    <a:pt x="1287" y="421"/>
                  </a:cubicBezTo>
                  <a:cubicBezTo>
                    <a:pt x="1256" y="413"/>
                    <a:pt x="1219" y="410"/>
                    <a:pt x="1179" y="410"/>
                  </a:cubicBezTo>
                  <a:cubicBezTo>
                    <a:pt x="1033" y="410"/>
                    <a:pt x="857" y="451"/>
                    <a:pt x="857" y="451"/>
                  </a:cubicBezTo>
                  <a:lnTo>
                    <a:pt x="816" y="385"/>
                  </a:lnTo>
                  <a:cubicBezTo>
                    <a:pt x="906" y="363"/>
                    <a:pt x="982" y="355"/>
                    <a:pt x="1046" y="355"/>
                  </a:cubicBezTo>
                  <a:cubicBezTo>
                    <a:pt x="1169" y="355"/>
                    <a:pt x="1245" y="386"/>
                    <a:pt x="1282" y="406"/>
                  </a:cubicBezTo>
                  <a:cubicBezTo>
                    <a:pt x="1272" y="345"/>
                    <a:pt x="1257" y="294"/>
                    <a:pt x="1236" y="249"/>
                  </a:cubicBezTo>
                  <a:cubicBezTo>
                    <a:pt x="1201" y="218"/>
                    <a:pt x="1166" y="178"/>
                    <a:pt x="1135" y="137"/>
                  </a:cubicBezTo>
                  <a:lnTo>
                    <a:pt x="1130" y="137"/>
                  </a:lnTo>
                  <a:cubicBezTo>
                    <a:pt x="887" y="92"/>
                    <a:pt x="694" y="46"/>
                    <a:pt x="548" y="0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514;p18">
              <a:extLst>
                <a:ext uri="{FF2B5EF4-FFF2-40B4-BE49-F238E27FC236}">
                  <a16:creationId xmlns:a16="http://schemas.microsoft.com/office/drawing/2014/main" id="{EC620630-399D-00BF-F82B-0F1FAC91C01F}"/>
                </a:ext>
              </a:extLst>
            </p:cNvPr>
            <p:cNvSpPr/>
            <p:nvPr/>
          </p:nvSpPr>
          <p:spPr>
            <a:xfrm>
              <a:off x="2989390" y="1899956"/>
              <a:ext cx="96497" cy="57077"/>
            </a:xfrm>
            <a:custGeom>
              <a:avLst/>
              <a:gdLst/>
              <a:ahLst/>
              <a:cxnLst/>
              <a:rect l="l" t="t" r="r" b="b"/>
              <a:pathLst>
                <a:path w="705" h="417" extrusionOk="0">
                  <a:moveTo>
                    <a:pt x="5" y="1"/>
                  </a:moveTo>
                  <a:cubicBezTo>
                    <a:pt x="5" y="26"/>
                    <a:pt x="5" y="51"/>
                    <a:pt x="5" y="82"/>
                  </a:cubicBezTo>
                  <a:cubicBezTo>
                    <a:pt x="5" y="122"/>
                    <a:pt x="5" y="168"/>
                    <a:pt x="0" y="219"/>
                  </a:cubicBezTo>
                  <a:lnTo>
                    <a:pt x="5" y="219"/>
                  </a:lnTo>
                  <a:cubicBezTo>
                    <a:pt x="122" y="325"/>
                    <a:pt x="264" y="411"/>
                    <a:pt x="406" y="416"/>
                  </a:cubicBezTo>
                  <a:cubicBezTo>
                    <a:pt x="507" y="411"/>
                    <a:pt x="613" y="366"/>
                    <a:pt x="704" y="300"/>
                  </a:cubicBezTo>
                  <a:cubicBezTo>
                    <a:pt x="684" y="244"/>
                    <a:pt x="684" y="178"/>
                    <a:pt x="694" y="117"/>
                  </a:cubicBezTo>
                  <a:lnTo>
                    <a:pt x="694" y="117"/>
                  </a:lnTo>
                  <a:cubicBezTo>
                    <a:pt x="608" y="178"/>
                    <a:pt x="512" y="224"/>
                    <a:pt x="416" y="229"/>
                  </a:cubicBezTo>
                  <a:cubicBezTo>
                    <a:pt x="269" y="219"/>
                    <a:pt x="122" y="117"/>
                    <a:pt x="5" y="1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515;p18">
              <a:extLst>
                <a:ext uri="{FF2B5EF4-FFF2-40B4-BE49-F238E27FC236}">
                  <a16:creationId xmlns:a16="http://schemas.microsoft.com/office/drawing/2014/main" id="{FCEF4B62-E627-485A-EBFC-480BDD6E88C1}"/>
                </a:ext>
              </a:extLst>
            </p:cNvPr>
            <p:cNvSpPr/>
            <p:nvPr/>
          </p:nvSpPr>
          <p:spPr>
            <a:xfrm>
              <a:off x="3062892" y="1780601"/>
              <a:ext cx="61867" cy="39146"/>
            </a:xfrm>
            <a:custGeom>
              <a:avLst/>
              <a:gdLst/>
              <a:ahLst/>
              <a:cxnLst/>
              <a:rect l="l" t="t" r="r" b="b"/>
              <a:pathLst>
                <a:path w="452" h="286" extrusionOk="0">
                  <a:moveTo>
                    <a:pt x="218" y="0"/>
                  </a:moveTo>
                  <a:cubicBezTo>
                    <a:pt x="32" y="0"/>
                    <a:pt x="5" y="58"/>
                    <a:pt x="0" y="72"/>
                  </a:cubicBezTo>
                  <a:cubicBezTo>
                    <a:pt x="5" y="93"/>
                    <a:pt x="5" y="118"/>
                    <a:pt x="10" y="138"/>
                  </a:cubicBezTo>
                  <a:cubicBezTo>
                    <a:pt x="21" y="235"/>
                    <a:pt x="26" y="285"/>
                    <a:pt x="188" y="285"/>
                  </a:cubicBezTo>
                  <a:cubicBezTo>
                    <a:pt x="390" y="285"/>
                    <a:pt x="446" y="27"/>
                    <a:pt x="451" y="22"/>
                  </a:cubicBezTo>
                  <a:lnTo>
                    <a:pt x="451" y="17"/>
                  </a:lnTo>
                  <a:cubicBezTo>
                    <a:pt x="431" y="12"/>
                    <a:pt x="385" y="2"/>
                    <a:pt x="264" y="2"/>
                  </a:cubicBezTo>
                  <a:cubicBezTo>
                    <a:pt x="247" y="1"/>
                    <a:pt x="232" y="0"/>
                    <a:pt x="218" y="0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516;p18">
              <a:extLst>
                <a:ext uri="{FF2B5EF4-FFF2-40B4-BE49-F238E27FC236}">
                  <a16:creationId xmlns:a16="http://schemas.microsoft.com/office/drawing/2014/main" id="{777033FB-F417-B454-A1FF-5EDA35803F1B}"/>
                </a:ext>
              </a:extLst>
            </p:cNvPr>
            <p:cNvSpPr/>
            <p:nvPr/>
          </p:nvSpPr>
          <p:spPr>
            <a:xfrm>
              <a:off x="2965026" y="1780601"/>
              <a:ext cx="61867" cy="39146"/>
            </a:xfrm>
            <a:custGeom>
              <a:avLst/>
              <a:gdLst/>
              <a:ahLst/>
              <a:cxnLst/>
              <a:rect l="l" t="t" r="r" b="b"/>
              <a:pathLst>
                <a:path w="452" h="286" extrusionOk="0">
                  <a:moveTo>
                    <a:pt x="234" y="0"/>
                  </a:moveTo>
                  <a:cubicBezTo>
                    <a:pt x="220" y="0"/>
                    <a:pt x="205" y="1"/>
                    <a:pt x="188" y="2"/>
                  </a:cubicBezTo>
                  <a:cubicBezTo>
                    <a:pt x="67" y="2"/>
                    <a:pt x="21" y="12"/>
                    <a:pt x="1" y="17"/>
                  </a:cubicBezTo>
                  <a:lnTo>
                    <a:pt x="6" y="22"/>
                  </a:lnTo>
                  <a:cubicBezTo>
                    <a:pt x="6" y="27"/>
                    <a:pt x="62" y="285"/>
                    <a:pt x="264" y="285"/>
                  </a:cubicBezTo>
                  <a:cubicBezTo>
                    <a:pt x="427" y="285"/>
                    <a:pt x="432" y="235"/>
                    <a:pt x="442" y="138"/>
                  </a:cubicBezTo>
                  <a:cubicBezTo>
                    <a:pt x="447" y="118"/>
                    <a:pt x="447" y="93"/>
                    <a:pt x="452" y="72"/>
                  </a:cubicBezTo>
                  <a:cubicBezTo>
                    <a:pt x="447" y="58"/>
                    <a:pt x="421" y="0"/>
                    <a:pt x="234" y="0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517;p18">
              <a:extLst>
                <a:ext uri="{FF2B5EF4-FFF2-40B4-BE49-F238E27FC236}">
                  <a16:creationId xmlns:a16="http://schemas.microsoft.com/office/drawing/2014/main" id="{E5F29EE0-BB3C-ADE6-E9FF-2BE564A4BB5D}"/>
                </a:ext>
              </a:extLst>
            </p:cNvPr>
            <p:cNvSpPr/>
            <p:nvPr/>
          </p:nvSpPr>
          <p:spPr>
            <a:xfrm>
              <a:off x="2958183" y="1775673"/>
              <a:ext cx="169314" cy="48864"/>
            </a:xfrm>
            <a:custGeom>
              <a:avLst/>
              <a:gdLst/>
              <a:ahLst/>
              <a:cxnLst/>
              <a:rect l="l" t="t" r="r" b="b"/>
              <a:pathLst>
                <a:path w="1237" h="357" extrusionOk="0">
                  <a:moveTo>
                    <a:pt x="284" y="36"/>
                  </a:moveTo>
                  <a:cubicBezTo>
                    <a:pt x="471" y="36"/>
                    <a:pt x="497" y="94"/>
                    <a:pt x="502" y="108"/>
                  </a:cubicBezTo>
                  <a:cubicBezTo>
                    <a:pt x="497" y="129"/>
                    <a:pt x="497" y="154"/>
                    <a:pt x="492" y="174"/>
                  </a:cubicBezTo>
                  <a:cubicBezTo>
                    <a:pt x="482" y="271"/>
                    <a:pt x="477" y="321"/>
                    <a:pt x="314" y="321"/>
                  </a:cubicBezTo>
                  <a:cubicBezTo>
                    <a:pt x="112" y="321"/>
                    <a:pt x="56" y="63"/>
                    <a:pt x="56" y="58"/>
                  </a:cubicBezTo>
                  <a:lnTo>
                    <a:pt x="51" y="53"/>
                  </a:lnTo>
                  <a:cubicBezTo>
                    <a:pt x="71" y="48"/>
                    <a:pt x="117" y="38"/>
                    <a:pt x="238" y="38"/>
                  </a:cubicBezTo>
                  <a:cubicBezTo>
                    <a:pt x="255" y="37"/>
                    <a:pt x="270" y="36"/>
                    <a:pt x="284" y="36"/>
                  </a:cubicBezTo>
                  <a:close/>
                  <a:moveTo>
                    <a:pt x="983" y="36"/>
                  </a:moveTo>
                  <a:cubicBezTo>
                    <a:pt x="997" y="36"/>
                    <a:pt x="1012" y="37"/>
                    <a:pt x="1029" y="38"/>
                  </a:cubicBezTo>
                  <a:cubicBezTo>
                    <a:pt x="1150" y="38"/>
                    <a:pt x="1196" y="48"/>
                    <a:pt x="1216" y="53"/>
                  </a:cubicBezTo>
                  <a:lnTo>
                    <a:pt x="1216" y="58"/>
                  </a:lnTo>
                  <a:cubicBezTo>
                    <a:pt x="1211" y="63"/>
                    <a:pt x="1155" y="321"/>
                    <a:pt x="953" y="321"/>
                  </a:cubicBezTo>
                  <a:cubicBezTo>
                    <a:pt x="791" y="321"/>
                    <a:pt x="786" y="271"/>
                    <a:pt x="775" y="174"/>
                  </a:cubicBezTo>
                  <a:cubicBezTo>
                    <a:pt x="770" y="154"/>
                    <a:pt x="770" y="129"/>
                    <a:pt x="765" y="108"/>
                  </a:cubicBezTo>
                  <a:cubicBezTo>
                    <a:pt x="770" y="94"/>
                    <a:pt x="797" y="36"/>
                    <a:pt x="983" y="36"/>
                  </a:cubicBezTo>
                  <a:close/>
                  <a:moveTo>
                    <a:pt x="281" y="1"/>
                  </a:moveTo>
                  <a:cubicBezTo>
                    <a:pt x="266" y="1"/>
                    <a:pt x="250" y="1"/>
                    <a:pt x="233" y="2"/>
                  </a:cubicBezTo>
                  <a:cubicBezTo>
                    <a:pt x="31" y="7"/>
                    <a:pt x="10" y="27"/>
                    <a:pt x="5" y="48"/>
                  </a:cubicBezTo>
                  <a:cubicBezTo>
                    <a:pt x="0" y="58"/>
                    <a:pt x="5" y="63"/>
                    <a:pt x="16" y="73"/>
                  </a:cubicBezTo>
                  <a:cubicBezTo>
                    <a:pt x="26" y="114"/>
                    <a:pt x="92" y="357"/>
                    <a:pt x="314" y="357"/>
                  </a:cubicBezTo>
                  <a:cubicBezTo>
                    <a:pt x="517" y="357"/>
                    <a:pt x="527" y="271"/>
                    <a:pt x="537" y="179"/>
                  </a:cubicBezTo>
                  <a:cubicBezTo>
                    <a:pt x="537" y="159"/>
                    <a:pt x="542" y="134"/>
                    <a:pt x="542" y="114"/>
                  </a:cubicBezTo>
                  <a:lnTo>
                    <a:pt x="725" y="114"/>
                  </a:lnTo>
                  <a:cubicBezTo>
                    <a:pt x="730" y="134"/>
                    <a:pt x="730" y="159"/>
                    <a:pt x="730" y="179"/>
                  </a:cubicBezTo>
                  <a:cubicBezTo>
                    <a:pt x="740" y="271"/>
                    <a:pt x="750" y="357"/>
                    <a:pt x="953" y="357"/>
                  </a:cubicBezTo>
                  <a:cubicBezTo>
                    <a:pt x="1120" y="357"/>
                    <a:pt x="1201" y="220"/>
                    <a:pt x="1236" y="134"/>
                  </a:cubicBezTo>
                  <a:cubicBezTo>
                    <a:pt x="1236" y="98"/>
                    <a:pt x="1231" y="58"/>
                    <a:pt x="1231" y="22"/>
                  </a:cubicBezTo>
                  <a:cubicBezTo>
                    <a:pt x="1201" y="12"/>
                    <a:pt x="1145" y="2"/>
                    <a:pt x="1034" y="2"/>
                  </a:cubicBezTo>
                  <a:cubicBezTo>
                    <a:pt x="1017" y="1"/>
                    <a:pt x="1001" y="1"/>
                    <a:pt x="986" y="1"/>
                  </a:cubicBezTo>
                  <a:cubicBezTo>
                    <a:pt x="816" y="1"/>
                    <a:pt x="758" y="50"/>
                    <a:pt x="735" y="78"/>
                  </a:cubicBezTo>
                  <a:lnTo>
                    <a:pt x="532" y="78"/>
                  </a:lnTo>
                  <a:cubicBezTo>
                    <a:pt x="509" y="50"/>
                    <a:pt x="452" y="1"/>
                    <a:pt x="281" y="1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518;p18">
              <a:extLst>
                <a:ext uri="{FF2B5EF4-FFF2-40B4-BE49-F238E27FC236}">
                  <a16:creationId xmlns:a16="http://schemas.microsoft.com/office/drawing/2014/main" id="{6FC93208-7703-7E7C-3456-6B1ABD127562}"/>
                </a:ext>
              </a:extLst>
            </p:cNvPr>
            <p:cNvSpPr/>
            <p:nvPr/>
          </p:nvSpPr>
          <p:spPr>
            <a:xfrm>
              <a:off x="3024020" y="1860536"/>
              <a:ext cx="41063" cy="15741"/>
            </a:xfrm>
            <a:custGeom>
              <a:avLst/>
              <a:gdLst/>
              <a:ahLst/>
              <a:cxnLst/>
              <a:rect l="l" t="t" r="r" b="b"/>
              <a:pathLst>
                <a:path w="300" h="115" extrusionOk="0">
                  <a:moveTo>
                    <a:pt x="1" y="0"/>
                  </a:moveTo>
                  <a:cubicBezTo>
                    <a:pt x="1" y="0"/>
                    <a:pt x="73" y="115"/>
                    <a:pt x="161" y="115"/>
                  </a:cubicBezTo>
                  <a:cubicBezTo>
                    <a:pt x="205" y="115"/>
                    <a:pt x="254" y="86"/>
                    <a:pt x="299" y="0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519;p18">
              <a:extLst>
                <a:ext uri="{FF2B5EF4-FFF2-40B4-BE49-F238E27FC236}">
                  <a16:creationId xmlns:a16="http://schemas.microsoft.com/office/drawing/2014/main" id="{5F5E0518-27A6-3AAD-688E-9F44054F7726}"/>
                </a:ext>
              </a:extLst>
            </p:cNvPr>
            <p:cNvSpPr/>
            <p:nvPr/>
          </p:nvSpPr>
          <p:spPr>
            <a:xfrm>
              <a:off x="2961605" y="1754458"/>
              <a:ext cx="68164" cy="13277"/>
            </a:xfrm>
            <a:custGeom>
              <a:avLst/>
              <a:gdLst/>
              <a:ahLst/>
              <a:cxnLst/>
              <a:rect l="l" t="t" r="r" b="b"/>
              <a:pathLst>
                <a:path w="498" h="97" extrusionOk="0">
                  <a:moveTo>
                    <a:pt x="267" y="0"/>
                  </a:moveTo>
                  <a:cubicBezTo>
                    <a:pt x="80" y="0"/>
                    <a:pt x="1" y="71"/>
                    <a:pt x="1" y="71"/>
                  </a:cubicBezTo>
                  <a:cubicBezTo>
                    <a:pt x="34" y="60"/>
                    <a:pt x="78" y="56"/>
                    <a:pt x="126" y="56"/>
                  </a:cubicBezTo>
                  <a:cubicBezTo>
                    <a:pt x="274" y="56"/>
                    <a:pt x="457" y="96"/>
                    <a:pt x="457" y="96"/>
                  </a:cubicBezTo>
                  <a:lnTo>
                    <a:pt x="497" y="30"/>
                  </a:lnTo>
                  <a:cubicBezTo>
                    <a:pt x="407" y="9"/>
                    <a:pt x="331" y="0"/>
                    <a:pt x="267" y="0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520;p18">
              <a:extLst>
                <a:ext uri="{FF2B5EF4-FFF2-40B4-BE49-F238E27FC236}">
                  <a16:creationId xmlns:a16="http://schemas.microsoft.com/office/drawing/2014/main" id="{4D7F2A19-122B-9ED9-3F8F-BAA7F6404BBA}"/>
                </a:ext>
              </a:extLst>
            </p:cNvPr>
            <p:cNvSpPr/>
            <p:nvPr/>
          </p:nvSpPr>
          <p:spPr>
            <a:xfrm>
              <a:off x="3632841" y="2013563"/>
              <a:ext cx="153300" cy="162060"/>
            </a:xfrm>
            <a:custGeom>
              <a:avLst/>
              <a:gdLst/>
              <a:ahLst/>
              <a:cxnLst/>
              <a:rect l="l" t="t" r="r" b="b"/>
              <a:pathLst>
                <a:path w="1120" h="1184" extrusionOk="0">
                  <a:moveTo>
                    <a:pt x="248" y="214"/>
                  </a:moveTo>
                  <a:lnTo>
                    <a:pt x="689" y="270"/>
                  </a:lnTo>
                  <a:lnTo>
                    <a:pt x="679" y="412"/>
                  </a:lnTo>
                  <a:lnTo>
                    <a:pt x="522" y="392"/>
                  </a:lnTo>
                  <a:lnTo>
                    <a:pt x="466" y="792"/>
                  </a:lnTo>
                  <a:lnTo>
                    <a:pt x="324" y="777"/>
                  </a:lnTo>
                  <a:lnTo>
                    <a:pt x="380" y="376"/>
                  </a:lnTo>
                  <a:lnTo>
                    <a:pt x="233" y="356"/>
                  </a:lnTo>
                  <a:lnTo>
                    <a:pt x="248" y="214"/>
                  </a:lnTo>
                  <a:close/>
                  <a:moveTo>
                    <a:pt x="1120" y="609"/>
                  </a:moveTo>
                  <a:lnTo>
                    <a:pt x="1044" y="1125"/>
                  </a:lnTo>
                  <a:lnTo>
                    <a:pt x="1044" y="1125"/>
                  </a:lnTo>
                  <a:cubicBezTo>
                    <a:pt x="1046" y="1121"/>
                    <a:pt x="1048" y="1116"/>
                    <a:pt x="1049" y="1111"/>
                  </a:cubicBezTo>
                  <a:lnTo>
                    <a:pt x="1120" y="609"/>
                  </a:lnTo>
                  <a:close/>
                  <a:moveTo>
                    <a:pt x="169" y="0"/>
                  </a:moveTo>
                  <a:cubicBezTo>
                    <a:pt x="157" y="0"/>
                    <a:pt x="147" y="9"/>
                    <a:pt x="147" y="22"/>
                  </a:cubicBezTo>
                  <a:lnTo>
                    <a:pt x="0" y="1010"/>
                  </a:lnTo>
                  <a:cubicBezTo>
                    <a:pt x="0" y="1025"/>
                    <a:pt x="10" y="1035"/>
                    <a:pt x="25" y="1040"/>
                  </a:cubicBezTo>
                  <a:lnTo>
                    <a:pt x="259" y="1070"/>
                  </a:lnTo>
                  <a:cubicBezTo>
                    <a:pt x="319" y="1040"/>
                    <a:pt x="375" y="1010"/>
                    <a:pt x="375" y="1010"/>
                  </a:cubicBezTo>
                  <a:lnTo>
                    <a:pt x="552" y="1116"/>
                  </a:lnTo>
                  <a:lnTo>
                    <a:pt x="725" y="1141"/>
                  </a:lnTo>
                  <a:lnTo>
                    <a:pt x="866" y="1162"/>
                  </a:lnTo>
                  <a:lnTo>
                    <a:pt x="963" y="488"/>
                  </a:lnTo>
                  <a:lnTo>
                    <a:pt x="740" y="832"/>
                  </a:lnTo>
                  <a:lnTo>
                    <a:pt x="628" y="822"/>
                  </a:lnTo>
                  <a:lnTo>
                    <a:pt x="562" y="457"/>
                  </a:lnTo>
                  <a:lnTo>
                    <a:pt x="689" y="437"/>
                  </a:lnTo>
                  <a:lnTo>
                    <a:pt x="730" y="645"/>
                  </a:lnTo>
                  <a:lnTo>
                    <a:pt x="866" y="427"/>
                  </a:lnTo>
                  <a:lnTo>
                    <a:pt x="963" y="488"/>
                  </a:lnTo>
                  <a:lnTo>
                    <a:pt x="1018" y="123"/>
                  </a:lnTo>
                  <a:lnTo>
                    <a:pt x="669" y="72"/>
                  </a:lnTo>
                  <a:lnTo>
                    <a:pt x="441" y="37"/>
                  </a:lnTo>
                  <a:lnTo>
                    <a:pt x="177" y="2"/>
                  </a:lnTo>
                  <a:cubicBezTo>
                    <a:pt x="175" y="1"/>
                    <a:pt x="172" y="0"/>
                    <a:pt x="169" y="0"/>
                  </a:cubicBezTo>
                  <a:close/>
                  <a:moveTo>
                    <a:pt x="1044" y="1125"/>
                  </a:moveTo>
                  <a:lnTo>
                    <a:pt x="1044" y="1125"/>
                  </a:lnTo>
                  <a:cubicBezTo>
                    <a:pt x="1032" y="1154"/>
                    <a:pt x="1007" y="1174"/>
                    <a:pt x="975" y="1177"/>
                  </a:cubicBezTo>
                  <a:lnTo>
                    <a:pt x="975" y="1177"/>
                  </a:lnTo>
                  <a:lnTo>
                    <a:pt x="866" y="1162"/>
                  </a:lnTo>
                  <a:lnTo>
                    <a:pt x="866" y="1162"/>
                  </a:lnTo>
                  <a:lnTo>
                    <a:pt x="958" y="1177"/>
                  </a:lnTo>
                  <a:cubicBezTo>
                    <a:pt x="961" y="1177"/>
                    <a:pt x="964" y="1177"/>
                    <a:pt x="967" y="1177"/>
                  </a:cubicBezTo>
                  <a:cubicBezTo>
                    <a:pt x="970" y="1177"/>
                    <a:pt x="972" y="1177"/>
                    <a:pt x="975" y="1177"/>
                  </a:cubicBezTo>
                  <a:lnTo>
                    <a:pt x="975" y="1177"/>
                  </a:lnTo>
                  <a:lnTo>
                    <a:pt x="1008" y="1182"/>
                  </a:lnTo>
                  <a:cubicBezTo>
                    <a:pt x="1011" y="1183"/>
                    <a:pt x="1014" y="1183"/>
                    <a:pt x="1016" y="1183"/>
                  </a:cubicBezTo>
                  <a:cubicBezTo>
                    <a:pt x="1028" y="1183"/>
                    <a:pt x="1039" y="1174"/>
                    <a:pt x="1039" y="1162"/>
                  </a:cubicBezTo>
                  <a:lnTo>
                    <a:pt x="1044" y="112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521;p18">
              <a:extLst>
                <a:ext uri="{FF2B5EF4-FFF2-40B4-BE49-F238E27FC236}">
                  <a16:creationId xmlns:a16="http://schemas.microsoft.com/office/drawing/2014/main" id="{3AA578FB-05B3-4B06-3FA9-FB1F928A355B}"/>
                </a:ext>
              </a:extLst>
            </p:cNvPr>
            <p:cNvSpPr/>
            <p:nvPr/>
          </p:nvSpPr>
          <p:spPr>
            <a:xfrm>
              <a:off x="3784636" y="2032451"/>
              <a:ext cx="10539" cy="11908"/>
            </a:xfrm>
            <a:custGeom>
              <a:avLst/>
              <a:gdLst/>
              <a:ahLst/>
              <a:cxnLst/>
              <a:rect l="l" t="t" r="r" b="b"/>
              <a:pathLst>
                <a:path w="77" h="87" extrusionOk="0">
                  <a:moveTo>
                    <a:pt x="1" y="0"/>
                  </a:moveTo>
                  <a:cubicBezTo>
                    <a:pt x="46" y="5"/>
                    <a:pt x="71" y="46"/>
                    <a:pt x="66" y="86"/>
                  </a:cubicBezTo>
                  <a:lnTo>
                    <a:pt x="77" y="36"/>
                  </a:lnTo>
                  <a:cubicBezTo>
                    <a:pt x="77" y="21"/>
                    <a:pt x="66" y="10"/>
                    <a:pt x="51" y="5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D51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522;p18">
              <a:extLst>
                <a:ext uri="{FF2B5EF4-FFF2-40B4-BE49-F238E27FC236}">
                  <a16:creationId xmlns:a16="http://schemas.microsoft.com/office/drawing/2014/main" id="{C5B60E9B-AFEC-471D-71F2-8149A36C360E}"/>
                </a:ext>
              </a:extLst>
            </p:cNvPr>
            <p:cNvSpPr/>
            <p:nvPr/>
          </p:nvSpPr>
          <p:spPr>
            <a:xfrm>
              <a:off x="3683348" y="1924867"/>
              <a:ext cx="95128" cy="103067"/>
            </a:xfrm>
            <a:custGeom>
              <a:avLst/>
              <a:gdLst/>
              <a:ahLst/>
              <a:cxnLst/>
              <a:rect l="l" t="t" r="r" b="b"/>
              <a:pathLst>
                <a:path w="695" h="753" extrusionOk="0">
                  <a:moveTo>
                    <a:pt x="164" y="1"/>
                  </a:moveTo>
                  <a:cubicBezTo>
                    <a:pt x="127" y="1"/>
                    <a:pt x="92" y="29"/>
                    <a:pt x="87" y="67"/>
                  </a:cubicBezTo>
                  <a:lnTo>
                    <a:pt x="6" y="599"/>
                  </a:lnTo>
                  <a:cubicBezTo>
                    <a:pt x="1" y="639"/>
                    <a:pt x="31" y="680"/>
                    <a:pt x="72" y="685"/>
                  </a:cubicBezTo>
                  <a:lnTo>
                    <a:pt x="300" y="720"/>
                  </a:lnTo>
                  <a:lnTo>
                    <a:pt x="528" y="751"/>
                  </a:lnTo>
                  <a:cubicBezTo>
                    <a:pt x="533" y="752"/>
                    <a:pt x="538" y="753"/>
                    <a:pt x="544" y="753"/>
                  </a:cubicBezTo>
                  <a:cubicBezTo>
                    <a:pt x="578" y="753"/>
                    <a:pt x="609" y="725"/>
                    <a:pt x="614" y="690"/>
                  </a:cubicBezTo>
                  <a:lnTo>
                    <a:pt x="690" y="158"/>
                  </a:lnTo>
                  <a:cubicBezTo>
                    <a:pt x="695" y="113"/>
                    <a:pt x="670" y="77"/>
                    <a:pt x="624" y="67"/>
                  </a:cubicBezTo>
                  <a:lnTo>
                    <a:pt x="173" y="1"/>
                  </a:lnTo>
                  <a:cubicBezTo>
                    <a:pt x="170" y="1"/>
                    <a:pt x="167" y="1"/>
                    <a:pt x="164" y="1"/>
                  </a:cubicBezTo>
                  <a:close/>
                </a:path>
              </a:pathLst>
            </a:custGeom>
            <a:solidFill>
              <a:srgbClr val="1F47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523;p18">
              <a:extLst>
                <a:ext uri="{FF2B5EF4-FFF2-40B4-BE49-F238E27FC236}">
                  <a16:creationId xmlns:a16="http://schemas.microsoft.com/office/drawing/2014/main" id="{17239952-EB41-2212-77D7-014246CBFD9F}"/>
                </a:ext>
              </a:extLst>
            </p:cNvPr>
            <p:cNvSpPr/>
            <p:nvPr/>
          </p:nvSpPr>
          <p:spPr>
            <a:xfrm>
              <a:off x="3665417" y="2288271"/>
              <a:ext cx="35451" cy="61867"/>
            </a:xfrm>
            <a:custGeom>
              <a:avLst/>
              <a:gdLst/>
              <a:ahLst/>
              <a:cxnLst/>
              <a:rect l="l" t="t" r="r" b="b"/>
              <a:pathLst>
                <a:path w="259" h="452" extrusionOk="0">
                  <a:moveTo>
                    <a:pt x="26" y="1"/>
                  </a:moveTo>
                  <a:lnTo>
                    <a:pt x="10" y="254"/>
                  </a:lnTo>
                  <a:lnTo>
                    <a:pt x="0" y="426"/>
                  </a:lnTo>
                  <a:lnTo>
                    <a:pt x="167" y="451"/>
                  </a:lnTo>
                  <a:lnTo>
                    <a:pt x="259" y="77"/>
                  </a:lnTo>
                  <a:cubicBezTo>
                    <a:pt x="193" y="61"/>
                    <a:pt x="107" y="31"/>
                    <a:pt x="26" y="1"/>
                  </a:cubicBezTo>
                  <a:close/>
                </a:path>
              </a:pathLst>
            </a:custGeom>
            <a:solidFill>
              <a:srgbClr val="1F47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524;p18">
              <a:extLst>
                <a:ext uri="{FF2B5EF4-FFF2-40B4-BE49-F238E27FC236}">
                  <a16:creationId xmlns:a16="http://schemas.microsoft.com/office/drawing/2014/main" id="{38E65C5B-9AC6-337A-A742-0E45BF85E2C5}"/>
                </a:ext>
              </a:extLst>
            </p:cNvPr>
            <p:cNvSpPr/>
            <p:nvPr/>
          </p:nvSpPr>
          <p:spPr>
            <a:xfrm>
              <a:off x="3708396" y="2166179"/>
              <a:ext cx="23679" cy="12729"/>
            </a:xfrm>
            <a:custGeom>
              <a:avLst/>
              <a:gdLst/>
              <a:ahLst/>
              <a:cxnLst/>
              <a:rect l="l" t="t" r="r" b="b"/>
              <a:pathLst>
                <a:path w="173" h="93" extrusionOk="0">
                  <a:moveTo>
                    <a:pt x="0" y="1"/>
                  </a:moveTo>
                  <a:lnTo>
                    <a:pt x="157" y="92"/>
                  </a:lnTo>
                  <a:lnTo>
                    <a:pt x="173" y="2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F474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525;p18">
              <a:extLst>
                <a:ext uri="{FF2B5EF4-FFF2-40B4-BE49-F238E27FC236}">
                  <a16:creationId xmlns:a16="http://schemas.microsoft.com/office/drawing/2014/main" id="{9A19D144-9B8E-4807-27B5-820F695982F3}"/>
                </a:ext>
              </a:extLst>
            </p:cNvPr>
            <p:cNvSpPr/>
            <p:nvPr/>
          </p:nvSpPr>
          <p:spPr>
            <a:xfrm>
              <a:off x="3751375" y="2030398"/>
              <a:ext cx="43116" cy="144403"/>
            </a:xfrm>
            <a:custGeom>
              <a:avLst/>
              <a:gdLst/>
              <a:ahLst/>
              <a:cxnLst/>
              <a:rect l="l" t="t" r="r" b="b"/>
              <a:pathLst>
                <a:path w="315" h="1055" extrusionOk="0">
                  <a:moveTo>
                    <a:pt x="152" y="0"/>
                  </a:moveTo>
                  <a:lnTo>
                    <a:pt x="97" y="365"/>
                  </a:lnTo>
                  <a:lnTo>
                    <a:pt x="0" y="1039"/>
                  </a:lnTo>
                  <a:lnTo>
                    <a:pt x="92" y="1054"/>
                  </a:lnTo>
                  <a:cubicBezTo>
                    <a:pt x="95" y="1054"/>
                    <a:pt x="98" y="1054"/>
                    <a:pt x="101" y="1054"/>
                  </a:cubicBezTo>
                  <a:cubicBezTo>
                    <a:pt x="142" y="1054"/>
                    <a:pt x="173" y="1025"/>
                    <a:pt x="183" y="988"/>
                  </a:cubicBezTo>
                  <a:lnTo>
                    <a:pt x="254" y="486"/>
                  </a:lnTo>
                  <a:lnTo>
                    <a:pt x="309" y="101"/>
                  </a:lnTo>
                  <a:cubicBezTo>
                    <a:pt x="314" y="61"/>
                    <a:pt x="289" y="20"/>
                    <a:pt x="244" y="15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526;p18">
              <a:extLst>
                <a:ext uri="{FF2B5EF4-FFF2-40B4-BE49-F238E27FC236}">
                  <a16:creationId xmlns:a16="http://schemas.microsoft.com/office/drawing/2014/main" id="{40EDA2D9-4A4B-09A1-7610-C6028CA41B90}"/>
                </a:ext>
              </a:extLst>
            </p:cNvPr>
            <p:cNvSpPr/>
            <p:nvPr/>
          </p:nvSpPr>
          <p:spPr>
            <a:xfrm>
              <a:off x="3664733" y="2042854"/>
              <a:ext cx="62552" cy="79114"/>
            </a:xfrm>
            <a:custGeom>
              <a:avLst/>
              <a:gdLst/>
              <a:ahLst/>
              <a:cxnLst/>
              <a:rect l="l" t="t" r="r" b="b"/>
              <a:pathLst>
                <a:path w="457" h="578" extrusionOk="0">
                  <a:moveTo>
                    <a:pt x="15" y="0"/>
                  </a:moveTo>
                  <a:lnTo>
                    <a:pt x="0" y="142"/>
                  </a:lnTo>
                  <a:lnTo>
                    <a:pt x="147" y="162"/>
                  </a:lnTo>
                  <a:lnTo>
                    <a:pt x="91" y="563"/>
                  </a:lnTo>
                  <a:lnTo>
                    <a:pt x="233" y="578"/>
                  </a:lnTo>
                  <a:lnTo>
                    <a:pt x="289" y="178"/>
                  </a:lnTo>
                  <a:lnTo>
                    <a:pt x="446" y="198"/>
                  </a:lnTo>
                  <a:lnTo>
                    <a:pt x="456" y="5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527;p18">
              <a:extLst>
                <a:ext uri="{FF2B5EF4-FFF2-40B4-BE49-F238E27FC236}">
                  <a16:creationId xmlns:a16="http://schemas.microsoft.com/office/drawing/2014/main" id="{52187D33-BA2B-6AE6-D062-5A32244C4EF7}"/>
                </a:ext>
              </a:extLst>
            </p:cNvPr>
            <p:cNvSpPr/>
            <p:nvPr/>
          </p:nvSpPr>
          <p:spPr>
            <a:xfrm>
              <a:off x="3709765" y="2072008"/>
              <a:ext cx="54887" cy="55571"/>
            </a:xfrm>
            <a:custGeom>
              <a:avLst/>
              <a:gdLst/>
              <a:ahLst/>
              <a:cxnLst/>
              <a:rect l="l" t="t" r="r" b="b"/>
              <a:pathLst>
                <a:path w="401" h="406" extrusionOk="0">
                  <a:moveTo>
                    <a:pt x="304" y="0"/>
                  </a:moveTo>
                  <a:lnTo>
                    <a:pt x="168" y="218"/>
                  </a:lnTo>
                  <a:lnTo>
                    <a:pt x="127" y="10"/>
                  </a:lnTo>
                  <a:lnTo>
                    <a:pt x="0" y="30"/>
                  </a:lnTo>
                  <a:lnTo>
                    <a:pt x="66" y="395"/>
                  </a:lnTo>
                  <a:lnTo>
                    <a:pt x="178" y="405"/>
                  </a:lnTo>
                  <a:lnTo>
                    <a:pt x="401" y="61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528;p18">
              <a:extLst>
                <a:ext uri="{FF2B5EF4-FFF2-40B4-BE49-F238E27FC236}">
                  <a16:creationId xmlns:a16="http://schemas.microsoft.com/office/drawing/2014/main" id="{36D1E7AC-0000-F848-3DC9-473E42854DFB}"/>
                </a:ext>
              </a:extLst>
            </p:cNvPr>
            <p:cNvSpPr/>
            <p:nvPr/>
          </p:nvSpPr>
          <p:spPr>
            <a:xfrm>
              <a:off x="3638316" y="2151670"/>
              <a:ext cx="120176" cy="149878"/>
            </a:xfrm>
            <a:custGeom>
              <a:avLst/>
              <a:gdLst/>
              <a:ahLst/>
              <a:cxnLst/>
              <a:rect l="l" t="t" r="r" b="b"/>
              <a:pathLst>
                <a:path w="878" h="1095" extrusionOk="0">
                  <a:moveTo>
                    <a:pt x="335" y="1"/>
                  </a:moveTo>
                  <a:cubicBezTo>
                    <a:pt x="335" y="1"/>
                    <a:pt x="279" y="31"/>
                    <a:pt x="219" y="61"/>
                  </a:cubicBezTo>
                  <a:cubicBezTo>
                    <a:pt x="158" y="102"/>
                    <a:pt x="92" y="142"/>
                    <a:pt x="87" y="173"/>
                  </a:cubicBezTo>
                  <a:cubicBezTo>
                    <a:pt x="87" y="203"/>
                    <a:pt x="36" y="391"/>
                    <a:pt x="16" y="568"/>
                  </a:cubicBezTo>
                  <a:cubicBezTo>
                    <a:pt x="1" y="700"/>
                    <a:pt x="1" y="826"/>
                    <a:pt x="46" y="882"/>
                  </a:cubicBezTo>
                  <a:cubicBezTo>
                    <a:pt x="82" y="928"/>
                    <a:pt x="148" y="963"/>
                    <a:pt x="224" y="999"/>
                  </a:cubicBezTo>
                  <a:cubicBezTo>
                    <a:pt x="300" y="1029"/>
                    <a:pt x="391" y="1059"/>
                    <a:pt x="457" y="1075"/>
                  </a:cubicBezTo>
                  <a:cubicBezTo>
                    <a:pt x="512" y="1090"/>
                    <a:pt x="548" y="1095"/>
                    <a:pt x="548" y="1095"/>
                  </a:cubicBezTo>
                  <a:cubicBezTo>
                    <a:pt x="548" y="1095"/>
                    <a:pt x="877" y="639"/>
                    <a:pt x="801" y="274"/>
                  </a:cubicBezTo>
                  <a:lnTo>
                    <a:pt x="669" y="198"/>
                  </a:lnTo>
                  <a:lnTo>
                    <a:pt x="512" y="107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529;p18">
              <a:extLst>
                <a:ext uri="{FF2B5EF4-FFF2-40B4-BE49-F238E27FC236}">
                  <a16:creationId xmlns:a16="http://schemas.microsoft.com/office/drawing/2014/main" id="{C5BBE42C-0048-51DA-7DAE-5A71EA82D0F1}"/>
                </a:ext>
              </a:extLst>
            </p:cNvPr>
            <p:cNvSpPr/>
            <p:nvPr/>
          </p:nvSpPr>
          <p:spPr>
            <a:xfrm>
              <a:off x="2302961" y="2013700"/>
              <a:ext cx="651799" cy="1100886"/>
            </a:xfrm>
            <a:custGeom>
              <a:avLst/>
              <a:gdLst/>
              <a:ahLst/>
              <a:cxnLst/>
              <a:rect l="l" t="t" r="r" b="b"/>
              <a:pathLst>
                <a:path w="4762" h="8043" extrusionOk="0">
                  <a:moveTo>
                    <a:pt x="4382" y="1667"/>
                  </a:moveTo>
                  <a:cubicBezTo>
                    <a:pt x="4458" y="1667"/>
                    <a:pt x="4519" y="1728"/>
                    <a:pt x="4519" y="1799"/>
                  </a:cubicBezTo>
                  <a:cubicBezTo>
                    <a:pt x="4519" y="1875"/>
                    <a:pt x="4458" y="1936"/>
                    <a:pt x="4382" y="1936"/>
                  </a:cubicBezTo>
                  <a:cubicBezTo>
                    <a:pt x="4311" y="1936"/>
                    <a:pt x="4250" y="1875"/>
                    <a:pt x="4250" y="1799"/>
                  </a:cubicBezTo>
                  <a:cubicBezTo>
                    <a:pt x="4250" y="1728"/>
                    <a:pt x="4311" y="1667"/>
                    <a:pt x="4382" y="1667"/>
                  </a:cubicBezTo>
                  <a:close/>
                  <a:moveTo>
                    <a:pt x="4648" y="0"/>
                  </a:moveTo>
                  <a:cubicBezTo>
                    <a:pt x="4230" y="0"/>
                    <a:pt x="3836" y="185"/>
                    <a:pt x="3688" y="264"/>
                  </a:cubicBezTo>
                  <a:cubicBezTo>
                    <a:pt x="3648" y="284"/>
                    <a:pt x="3627" y="299"/>
                    <a:pt x="3627" y="299"/>
                  </a:cubicBezTo>
                  <a:cubicBezTo>
                    <a:pt x="3607" y="401"/>
                    <a:pt x="3597" y="497"/>
                    <a:pt x="3587" y="593"/>
                  </a:cubicBezTo>
                  <a:cubicBezTo>
                    <a:pt x="3597" y="441"/>
                    <a:pt x="3612" y="340"/>
                    <a:pt x="3617" y="310"/>
                  </a:cubicBezTo>
                  <a:lnTo>
                    <a:pt x="3617" y="310"/>
                  </a:lnTo>
                  <a:cubicBezTo>
                    <a:pt x="3516" y="451"/>
                    <a:pt x="2290" y="2159"/>
                    <a:pt x="2168" y="2199"/>
                  </a:cubicBezTo>
                  <a:cubicBezTo>
                    <a:pt x="2042" y="2234"/>
                    <a:pt x="102" y="2452"/>
                    <a:pt x="102" y="2452"/>
                  </a:cubicBezTo>
                  <a:lnTo>
                    <a:pt x="0" y="2944"/>
                  </a:lnTo>
                  <a:cubicBezTo>
                    <a:pt x="0" y="2944"/>
                    <a:pt x="2001" y="3339"/>
                    <a:pt x="2219" y="3344"/>
                  </a:cubicBezTo>
                  <a:cubicBezTo>
                    <a:pt x="2220" y="3344"/>
                    <a:pt x="2220" y="3344"/>
                    <a:pt x="2221" y="3344"/>
                  </a:cubicBezTo>
                  <a:cubicBezTo>
                    <a:pt x="2414" y="3344"/>
                    <a:pt x="3416" y="2654"/>
                    <a:pt x="3724" y="2442"/>
                  </a:cubicBezTo>
                  <a:lnTo>
                    <a:pt x="3724" y="2442"/>
                  </a:lnTo>
                  <a:cubicBezTo>
                    <a:pt x="3911" y="5147"/>
                    <a:pt x="2103" y="6849"/>
                    <a:pt x="2204" y="7082"/>
                  </a:cubicBezTo>
                  <a:cubicBezTo>
                    <a:pt x="2401" y="7553"/>
                    <a:pt x="2791" y="7796"/>
                    <a:pt x="3202" y="7923"/>
                  </a:cubicBezTo>
                  <a:cubicBezTo>
                    <a:pt x="3510" y="8017"/>
                    <a:pt x="3828" y="8043"/>
                    <a:pt x="4079" y="8043"/>
                  </a:cubicBezTo>
                  <a:cubicBezTo>
                    <a:pt x="4368" y="8043"/>
                    <a:pt x="4570" y="8009"/>
                    <a:pt x="4570" y="8009"/>
                  </a:cubicBezTo>
                  <a:cubicBezTo>
                    <a:pt x="4570" y="8009"/>
                    <a:pt x="4347" y="6869"/>
                    <a:pt x="4316" y="5456"/>
                  </a:cubicBezTo>
                  <a:cubicBezTo>
                    <a:pt x="4301" y="4605"/>
                    <a:pt x="4357" y="3653"/>
                    <a:pt x="4570" y="2792"/>
                  </a:cubicBezTo>
                  <a:lnTo>
                    <a:pt x="4078" y="2792"/>
                  </a:lnTo>
                  <a:lnTo>
                    <a:pt x="4078" y="1961"/>
                  </a:lnTo>
                  <a:lnTo>
                    <a:pt x="4691" y="1961"/>
                  </a:lnTo>
                  <a:lnTo>
                    <a:pt x="4691" y="2057"/>
                  </a:lnTo>
                  <a:cubicBezTo>
                    <a:pt x="4762" y="1150"/>
                    <a:pt x="4686" y="1"/>
                    <a:pt x="4686" y="1"/>
                  </a:cubicBezTo>
                  <a:lnTo>
                    <a:pt x="4681" y="1"/>
                  </a:lnTo>
                  <a:cubicBezTo>
                    <a:pt x="4670" y="0"/>
                    <a:pt x="4659" y="0"/>
                    <a:pt x="4648" y="0"/>
                  </a:cubicBezTo>
                  <a:close/>
                </a:path>
              </a:pathLst>
            </a:custGeom>
            <a:solidFill>
              <a:srgbClr val="40415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530;p18">
              <a:extLst>
                <a:ext uri="{FF2B5EF4-FFF2-40B4-BE49-F238E27FC236}">
                  <a16:creationId xmlns:a16="http://schemas.microsoft.com/office/drawing/2014/main" id="{86775BB5-4714-2980-2F37-F5B47BCB2A9A}"/>
                </a:ext>
              </a:extLst>
            </p:cNvPr>
            <p:cNvSpPr/>
            <p:nvPr/>
          </p:nvSpPr>
          <p:spPr>
            <a:xfrm>
              <a:off x="2861138" y="2281975"/>
              <a:ext cx="84041" cy="113880"/>
            </a:xfrm>
            <a:custGeom>
              <a:avLst/>
              <a:gdLst/>
              <a:ahLst/>
              <a:cxnLst/>
              <a:rect l="l" t="t" r="r" b="b"/>
              <a:pathLst>
                <a:path w="614" h="832" extrusionOk="0">
                  <a:moveTo>
                    <a:pt x="0" y="1"/>
                  </a:moveTo>
                  <a:lnTo>
                    <a:pt x="0" y="832"/>
                  </a:lnTo>
                  <a:lnTo>
                    <a:pt x="613" y="832"/>
                  </a:lnTo>
                  <a:lnTo>
                    <a:pt x="613" y="97"/>
                  </a:lnTo>
                  <a:lnTo>
                    <a:pt x="6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531;p18">
              <a:extLst>
                <a:ext uri="{FF2B5EF4-FFF2-40B4-BE49-F238E27FC236}">
                  <a16:creationId xmlns:a16="http://schemas.microsoft.com/office/drawing/2014/main" id="{AF70701D-7FB4-0F7B-A4AF-F4B60C41E643}"/>
                </a:ext>
              </a:extLst>
            </p:cNvPr>
            <p:cNvSpPr/>
            <p:nvPr/>
          </p:nvSpPr>
          <p:spPr>
            <a:xfrm>
              <a:off x="2884681" y="2241871"/>
              <a:ext cx="36819" cy="36135"/>
            </a:xfrm>
            <a:custGeom>
              <a:avLst/>
              <a:gdLst/>
              <a:ahLst/>
              <a:cxnLst/>
              <a:rect l="l" t="t" r="r" b="b"/>
              <a:pathLst>
                <a:path w="269" h="264" extrusionOk="0">
                  <a:moveTo>
                    <a:pt x="132" y="0"/>
                  </a:moveTo>
                  <a:cubicBezTo>
                    <a:pt x="61" y="0"/>
                    <a:pt x="0" y="61"/>
                    <a:pt x="0" y="132"/>
                  </a:cubicBezTo>
                  <a:cubicBezTo>
                    <a:pt x="0" y="208"/>
                    <a:pt x="61" y="264"/>
                    <a:pt x="132" y="264"/>
                  </a:cubicBezTo>
                  <a:cubicBezTo>
                    <a:pt x="208" y="264"/>
                    <a:pt x="269" y="208"/>
                    <a:pt x="269" y="132"/>
                  </a:cubicBezTo>
                  <a:cubicBezTo>
                    <a:pt x="269" y="61"/>
                    <a:pt x="208" y="0"/>
                    <a:pt x="132" y="0"/>
                  </a:cubicBezTo>
                  <a:close/>
                </a:path>
              </a:pathLst>
            </a:custGeom>
            <a:solidFill>
              <a:srgbClr val="FDD4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532;p18">
              <a:extLst>
                <a:ext uri="{FF2B5EF4-FFF2-40B4-BE49-F238E27FC236}">
                  <a16:creationId xmlns:a16="http://schemas.microsoft.com/office/drawing/2014/main" id="{E6986577-7B5D-4F7B-F586-0105459B919F}"/>
                </a:ext>
              </a:extLst>
            </p:cNvPr>
            <p:cNvSpPr/>
            <p:nvPr/>
          </p:nvSpPr>
          <p:spPr>
            <a:xfrm>
              <a:off x="1318417" y="4378083"/>
              <a:ext cx="1438830" cy="352316"/>
            </a:xfrm>
            <a:custGeom>
              <a:avLst/>
              <a:gdLst/>
              <a:ahLst/>
              <a:cxnLst/>
              <a:rect l="l" t="t" r="r" b="b"/>
              <a:pathLst>
                <a:path w="10512" h="2574" extrusionOk="0">
                  <a:moveTo>
                    <a:pt x="5253" y="0"/>
                  </a:moveTo>
                  <a:cubicBezTo>
                    <a:pt x="2351" y="0"/>
                    <a:pt x="0" y="578"/>
                    <a:pt x="0" y="1287"/>
                  </a:cubicBezTo>
                  <a:cubicBezTo>
                    <a:pt x="0" y="1996"/>
                    <a:pt x="2351" y="2573"/>
                    <a:pt x="5253" y="2573"/>
                  </a:cubicBezTo>
                  <a:cubicBezTo>
                    <a:pt x="8156" y="2573"/>
                    <a:pt x="10511" y="1996"/>
                    <a:pt x="10511" y="1287"/>
                  </a:cubicBezTo>
                  <a:cubicBezTo>
                    <a:pt x="10511" y="578"/>
                    <a:pt x="8156" y="0"/>
                    <a:pt x="52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533;p18">
              <a:extLst>
                <a:ext uri="{FF2B5EF4-FFF2-40B4-BE49-F238E27FC236}">
                  <a16:creationId xmlns:a16="http://schemas.microsoft.com/office/drawing/2014/main" id="{0A551FA3-1901-D806-DD37-88D749ADAE6C}"/>
                </a:ext>
              </a:extLst>
            </p:cNvPr>
            <p:cNvSpPr/>
            <p:nvPr/>
          </p:nvSpPr>
          <p:spPr>
            <a:xfrm>
              <a:off x="457198" y="4342632"/>
              <a:ext cx="1438830" cy="351769"/>
            </a:xfrm>
            <a:custGeom>
              <a:avLst/>
              <a:gdLst/>
              <a:ahLst/>
              <a:cxnLst/>
              <a:rect l="l" t="t" r="r" b="b"/>
              <a:pathLst>
                <a:path w="10512" h="2570" extrusionOk="0">
                  <a:moveTo>
                    <a:pt x="5259" y="1"/>
                  </a:moveTo>
                  <a:cubicBezTo>
                    <a:pt x="2356" y="1"/>
                    <a:pt x="1" y="578"/>
                    <a:pt x="1" y="1287"/>
                  </a:cubicBezTo>
                  <a:cubicBezTo>
                    <a:pt x="1" y="1997"/>
                    <a:pt x="2356" y="2569"/>
                    <a:pt x="5259" y="2569"/>
                  </a:cubicBezTo>
                  <a:cubicBezTo>
                    <a:pt x="8161" y="2569"/>
                    <a:pt x="10512" y="1997"/>
                    <a:pt x="10512" y="1287"/>
                  </a:cubicBezTo>
                  <a:cubicBezTo>
                    <a:pt x="10512" y="578"/>
                    <a:pt x="8161" y="1"/>
                    <a:pt x="52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534;p18">
              <a:extLst>
                <a:ext uri="{FF2B5EF4-FFF2-40B4-BE49-F238E27FC236}">
                  <a16:creationId xmlns:a16="http://schemas.microsoft.com/office/drawing/2014/main" id="{63433B91-8565-F58A-43FE-FF7F47875256}"/>
                </a:ext>
              </a:extLst>
            </p:cNvPr>
            <p:cNvSpPr/>
            <p:nvPr/>
          </p:nvSpPr>
          <p:spPr>
            <a:xfrm>
              <a:off x="1520171" y="1914602"/>
              <a:ext cx="261568" cy="281552"/>
            </a:xfrm>
            <a:custGeom>
              <a:avLst/>
              <a:gdLst/>
              <a:ahLst/>
              <a:cxnLst/>
              <a:rect l="l" t="t" r="r" b="b"/>
              <a:pathLst>
                <a:path w="1911" h="2057" extrusionOk="0">
                  <a:moveTo>
                    <a:pt x="385" y="0"/>
                  </a:moveTo>
                  <a:lnTo>
                    <a:pt x="0" y="380"/>
                  </a:lnTo>
                  <a:lnTo>
                    <a:pt x="0" y="2057"/>
                  </a:lnTo>
                  <a:lnTo>
                    <a:pt x="1910" y="2057"/>
                  </a:lnTo>
                  <a:lnTo>
                    <a:pt x="1910" y="0"/>
                  </a:lnTo>
                  <a:close/>
                </a:path>
              </a:pathLst>
            </a:custGeom>
            <a:solidFill>
              <a:srgbClr val="1F22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535;p18">
              <a:extLst>
                <a:ext uri="{FF2B5EF4-FFF2-40B4-BE49-F238E27FC236}">
                  <a16:creationId xmlns:a16="http://schemas.microsoft.com/office/drawing/2014/main" id="{E69DB93D-C29E-724A-599F-5A5EC2681BAA}"/>
                </a:ext>
              </a:extLst>
            </p:cNvPr>
            <p:cNvSpPr/>
            <p:nvPr/>
          </p:nvSpPr>
          <p:spPr>
            <a:xfrm>
              <a:off x="1781603" y="1914602"/>
              <a:ext cx="630309" cy="281552"/>
            </a:xfrm>
            <a:custGeom>
              <a:avLst/>
              <a:gdLst/>
              <a:ahLst/>
              <a:cxnLst/>
              <a:rect l="l" t="t" r="r" b="b"/>
              <a:pathLst>
                <a:path w="4605" h="2057" extrusionOk="0">
                  <a:moveTo>
                    <a:pt x="0" y="0"/>
                  </a:moveTo>
                  <a:lnTo>
                    <a:pt x="0" y="2057"/>
                  </a:lnTo>
                  <a:lnTo>
                    <a:pt x="4519" y="2057"/>
                  </a:lnTo>
                  <a:cubicBezTo>
                    <a:pt x="4569" y="2057"/>
                    <a:pt x="4605" y="2021"/>
                    <a:pt x="4605" y="1976"/>
                  </a:cubicBezTo>
                  <a:lnTo>
                    <a:pt x="4605" y="81"/>
                  </a:lnTo>
                  <a:cubicBezTo>
                    <a:pt x="4605" y="36"/>
                    <a:pt x="4569" y="0"/>
                    <a:pt x="4519" y="0"/>
                  </a:cubicBezTo>
                  <a:close/>
                </a:path>
              </a:pathLst>
            </a:custGeom>
            <a:solidFill>
              <a:srgbClr val="1F22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536;p18">
              <a:extLst>
                <a:ext uri="{FF2B5EF4-FFF2-40B4-BE49-F238E27FC236}">
                  <a16:creationId xmlns:a16="http://schemas.microsoft.com/office/drawing/2014/main" id="{7675452F-55BF-EE99-0B3D-E05585232898}"/>
                </a:ext>
              </a:extLst>
            </p:cNvPr>
            <p:cNvSpPr/>
            <p:nvPr/>
          </p:nvSpPr>
          <p:spPr>
            <a:xfrm>
              <a:off x="2185111" y="1959634"/>
              <a:ext cx="191488" cy="190804"/>
            </a:xfrm>
            <a:custGeom>
              <a:avLst/>
              <a:gdLst/>
              <a:ahLst/>
              <a:cxnLst/>
              <a:rect l="l" t="t" r="r" b="b"/>
              <a:pathLst>
                <a:path w="1399" h="1394" extrusionOk="0">
                  <a:moveTo>
                    <a:pt x="0" y="0"/>
                  </a:moveTo>
                  <a:lnTo>
                    <a:pt x="0" y="1393"/>
                  </a:lnTo>
                  <a:lnTo>
                    <a:pt x="1398" y="1393"/>
                  </a:lnTo>
                  <a:lnTo>
                    <a:pt x="13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537;p18">
              <a:extLst>
                <a:ext uri="{FF2B5EF4-FFF2-40B4-BE49-F238E27FC236}">
                  <a16:creationId xmlns:a16="http://schemas.microsoft.com/office/drawing/2014/main" id="{967DF3CE-A56C-3A7E-F9EB-504FF4B43453}"/>
                </a:ext>
              </a:extLst>
            </p:cNvPr>
            <p:cNvSpPr/>
            <p:nvPr/>
          </p:nvSpPr>
          <p:spPr>
            <a:xfrm>
              <a:off x="1572868" y="1816052"/>
              <a:ext cx="702443" cy="98687"/>
            </a:xfrm>
            <a:custGeom>
              <a:avLst/>
              <a:gdLst/>
              <a:ahLst/>
              <a:cxnLst/>
              <a:rect l="l" t="t" r="r" b="b"/>
              <a:pathLst>
                <a:path w="5132" h="721" extrusionOk="0">
                  <a:moveTo>
                    <a:pt x="0" y="1"/>
                  </a:moveTo>
                  <a:lnTo>
                    <a:pt x="0" y="720"/>
                  </a:lnTo>
                  <a:lnTo>
                    <a:pt x="5132" y="720"/>
                  </a:lnTo>
                  <a:lnTo>
                    <a:pt x="3587" y="1"/>
                  </a:lnTo>
                  <a:close/>
                </a:path>
              </a:pathLst>
            </a:custGeom>
            <a:solidFill>
              <a:srgbClr val="2F2D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538;p18">
              <a:extLst>
                <a:ext uri="{FF2B5EF4-FFF2-40B4-BE49-F238E27FC236}">
                  <a16:creationId xmlns:a16="http://schemas.microsoft.com/office/drawing/2014/main" id="{BB2815D4-0324-16D9-46F0-670DF182431A}"/>
                </a:ext>
              </a:extLst>
            </p:cNvPr>
            <p:cNvSpPr/>
            <p:nvPr/>
          </p:nvSpPr>
          <p:spPr>
            <a:xfrm>
              <a:off x="1608182" y="1644821"/>
              <a:ext cx="442517" cy="171367"/>
            </a:xfrm>
            <a:custGeom>
              <a:avLst/>
              <a:gdLst/>
              <a:ahLst/>
              <a:cxnLst/>
              <a:rect l="l" t="t" r="r" b="b"/>
              <a:pathLst>
                <a:path w="3233" h="1252" extrusionOk="0">
                  <a:moveTo>
                    <a:pt x="1" y="1"/>
                  </a:moveTo>
                  <a:lnTo>
                    <a:pt x="1" y="1252"/>
                  </a:lnTo>
                  <a:lnTo>
                    <a:pt x="193" y="1252"/>
                  </a:lnTo>
                  <a:lnTo>
                    <a:pt x="193" y="208"/>
                  </a:lnTo>
                  <a:lnTo>
                    <a:pt x="2209" y="208"/>
                  </a:lnTo>
                  <a:lnTo>
                    <a:pt x="3040" y="664"/>
                  </a:lnTo>
                  <a:lnTo>
                    <a:pt x="3040" y="1252"/>
                  </a:lnTo>
                  <a:lnTo>
                    <a:pt x="3232" y="1252"/>
                  </a:lnTo>
                  <a:lnTo>
                    <a:pt x="3232" y="538"/>
                  </a:lnTo>
                  <a:lnTo>
                    <a:pt x="225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539;p18">
              <a:extLst>
                <a:ext uri="{FF2B5EF4-FFF2-40B4-BE49-F238E27FC236}">
                  <a16:creationId xmlns:a16="http://schemas.microsoft.com/office/drawing/2014/main" id="{52DED038-61E2-97FD-F942-194677831D2F}"/>
                </a:ext>
              </a:extLst>
            </p:cNvPr>
            <p:cNvSpPr/>
            <p:nvPr/>
          </p:nvSpPr>
          <p:spPr>
            <a:xfrm>
              <a:off x="2085877" y="1727356"/>
              <a:ext cx="209556" cy="169999"/>
            </a:xfrm>
            <a:custGeom>
              <a:avLst/>
              <a:gdLst/>
              <a:ahLst/>
              <a:cxnLst/>
              <a:rect l="l" t="t" r="r" b="b"/>
              <a:pathLst>
                <a:path w="1531" h="1242" extrusionOk="0">
                  <a:moveTo>
                    <a:pt x="543" y="0"/>
                  </a:moveTo>
                  <a:cubicBezTo>
                    <a:pt x="447" y="0"/>
                    <a:pt x="376" y="71"/>
                    <a:pt x="376" y="168"/>
                  </a:cubicBezTo>
                  <a:lnTo>
                    <a:pt x="376" y="173"/>
                  </a:lnTo>
                  <a:cubicBezTo>
                    <a:pt x="168" y="173"/>
                    <a:pt x="1" y="335"/>
                    <a:pt x="1" y="543"/>
                  </a:cubicBezTo>
                  <a:lnTo>
                    <a:pt x="1" y="1242"/>
                  </a:lnTo>
                  <a:lnTo>
                    <a:pt x="158" y="1242"/>
                  </a:lnTo>
                  <a:lnTo>
                    <a:pt x="158" y="543"/>
                  </a:lnTo>
                  <a:cubicBezTo>
                    <a:pt x="158" y="421"/>
                    <a:pt x="254" y="325"/>
                    <a:pt x="376" y="325"/>
                  </a:cubicBezTo>
                  <a:lnTo>
                    <a:pt x="376" y="330"/>
                  </a:lnTo>
                  <a:cubicBezTo>
                    <a:pt x="376" y="421"/>
                    <a:pt x="447" y="497"/>
                    <a:pt x="543" y="497"/>
                  </a:cubicBezTo>
                  <a:lnTo>
                    <a:pt x="1363" y="497"/>
                  </a:lnTo>
                  <a:cubicBezTo>
                    <a:pt x="1455" y="497"/>
                    <a:pt x="1531" y="421"/>
                    <a:pt x="1531" y="330"/>
                  </a:cubicBezTo>
                  <a:lnTo>
                    <a:pt x="1531" y="168"/>
                  </a:lnTo>
                  <a:cubicBezTo>
                    <a:pt x="1531" y="71"/>
                    <a:pt x="1455" y="0"/>
                    <a:pt x="13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540;p18">
              <a:extLst>
                <a:ext uri="{FF2B5EF4-FFF2-40B4-BE49-F238E27FC236}">
                  <a16:creationId xmlns:a16="http://schemas.microsoft.com/office/drawing/2014/main" id="{58B4316E-2997-3A15-2A7A-590ADBDFAAD2}"/>
                </a:ext>
              </a:extLst>
            </p:cNvPr>
            <p:cNvSpPr/>
            <p:nvPr/>
          </p:nvSpPr>
          <p:spPr>
            <a:xfrm>
              <a:off x="1740677" y="1967299"/>
              <a:ext cx="196963" cy="168630"/>
            </a:xfrm>
            <a:custGeom>
              <a:avLst/>
              <a:gdLst/>
              <a:ahLst/>
              <a:cxnLst/>
              <a:rect l="l" t="t" r="r" b="b"/>
              <a:pathLst>
                <a:path w="1439" h="1232" extrusionOk="0">
                  <a:moveTo>
                    <a:pt x="56" y="0"/>
                  </a:moveTo>
                  <a:cubicBezTo>
                    <a:pt x="25" y="0"/>
                    <a:pt x="0" y="26"/>
                    <a:pt x="0" y="56"/>
                  </a:cubicBezTo>
                  <a:lnTo>
                    <a:pt x="0" y="1175"/>
                  </a:lnTo>
                  <a:cubicBezTo>
                    <a:pt x="0" y="1206"/>
                    <a:pt x="25" y="1231"/>
                    <a:pt x="56" y="1231"/>
                  </a:cubicBezTo>
                  <a:lnTo>
                    <a:pt x="1383" y="1231"/>
                  </a:lnTo>
                  <a:cubicBezTo>
                    <a:pt x="1413" y="1231"/>
                    <a:pt x="1439" y="1206"/>
                    <a:pt x="1439" y="1175"/>
                  </a:cubicBezTo>
                  <a:lnTo>
                    <a:pt x="1439" y="56"/>
                  </a:lnTo>
                  <a:cubicBezTo>
                    <a:pt x="1439" y="26"/>
                    <a:pt x="1413" y="0"/>
                    <a:pt x="1383" y="0"/>
                  </a:cubicBezTo>
                  <a:close/>
                </a:path>
              </a:pathLst>
            </a:custGeom>
            <a:solidFill>
              <a:srgbClr val="3A40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541;p18">
              <a:extLst>
                <a:ext uri="{FF2B5EF4-FFF2-40B4-BE49-F238E27FC236}">
                  <a16:creationId xmlns:a16="http://schemas.microsoft.com/office/drawing/2014/main" id="{8481AB78-5125-BA00-22B3-88A57CFB9D87}"/>
                </a:ext>
              </a:extLst>
            </p:cNvPr>
            <p:cNvSpPr/>
            <p:nvPr/>
          </p:nvSpPr>
          <p:spPr>
            <a:xfrm>
              <a:off x="2040845" y="1959634"/>
              <a:ext cx="144403" cy="190804"/>
            </a:xfrm>
            <a:custGeom>
              <a:avLst/>
              <a:gdLst/>
              <a:ahLst/>
              <a:cxnLst/>
              <a:rect l="l" t="t" r="r" b="b"/>
              <a:pathLst>
                <a:path w="1055" h="1394" extrusionOk="0">
                  <a:moveTo>
                    <a:pt x="1054" y="0"/>
                  </a:moveTo>
                  <a:lnTo>
                    <a:pt x="1" y="461"/>
                  </a:lnTo>
                  <a:lnTo>
                    <a:pt x="1" y="983"/>
                  </a:lnTo>
                  <a:lnTo>
                    <a:pt x="1054" y="1393"/>
                  </a:lnTo>
                  <a:lnTo>
                    <a:pt x="1054" y="0"/>
                  </a:lnTo>
                  <a:close/>
                </a:path>
              </a:pathLst>
            </a:custGeom>
            <a:solidFill>
              <a:srgbClr val="07090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542;p18">
              <a:extLst>
                <a:ext uri="{FF2B5EF4-FFF2-40B4-BE49-F238E27FC236}">
                  <a16:creationId xmlns:a16="http://schemas.microsoft.com/office/drawing/2014/main" id="{7F417933-8877-016B-DA9C-EFCE64E10AD2}"/>
                </a:ext>
              </a:extLst>
            </p:cNvPr>
            <p:cNvSpPr/>
            <p:nvPr/>
          </p:nvSpPr>
          <p:spPr>
            <a:xfrm>
              <a:off x="1781603" y="1914602"/>
              <a:ext cx="400770" cy="34766"/>
            </a:xfrm>
            <a:custGeom>
              <a:avLst/>
              <a:gdLst/>
              <a:ahLst/>
              <a:cxnLst/>
              <a:rect l="l" t="t" r="r" b="b"/>
              <a:pathLst>
                <a:path w="2928" h="254" extrusionOk="0">
                  <a:moveTo>
                    <a:pt x="0" y="0"/>
                  </a:moveTo>
                  <a:lnTo>
                    <a:pt x="2928" y="253"/>
                  </a:lnTo>
                  <a:lnTo>
                    <a:pt x="2928" y="0"/>
                  </a:lnTo>
                  <a:close/>
                </a:path>
              </a:pathLst>
            </a:custGeom>
            <a:solidFill>
              <a:srgbClr val="3A40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543;p18">
              <a:extLst>
                <a:ext uri="{FF2B5EF4-FFF2-40B4-BE49-F238E27FC236}">
                  <a16:creationId xmlns:a16="http://schemas.microsoft.com/office/drawing/2014/main" id="{6E573AEF-52BF-0B89-2EF8-4A94850498EE}"/>
                </a:ext>
              </a:extLst>
            </p:cNvPr>
            <p:cNvSpPr/>
            <p:nvPr/>
          </p:nvSpPr>
          <p:spPr>
            <a:xfrm>
              <a:off x="2185111" y="2150301"/>
              <a:ext cx="191488" cy="20942"/>
            </a:xfrm>
            <a:custGeom>
              <a:avLst/>
              <a:gdLst/>
              <a:ahLst/>
              <a:cxnLst/>
              <a:rect l="l" t="t" r="r" b="b"/>
              <a:pathLst>
                <a:path w="1399" h="153" extrusionOk="0">
                  <a:moveTo>
                    <a:pt x="0" y="0"/>
                  </a:moveTo>
                  <a:lnTo>
                    <a:pt x="0" y="152"/>
                  </a:lnTo>
                  <a:lnTo>
                    <a:pt x="1398" y="152"/>
                  </a:lnTo>
                  <a:lnTo>
                    <a:pt x="1398" y="0"/>
                  </a:lnTo>
                  <a:close/>
                </a:path>
              </a:pathLst>
            </a:custGeom>
            <a:solidFill>
              <a:srgbClr val="3A40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544;p18">
              <a:extLst>
                <a:ext uri="{FF2B5EF4-FFF2-40B4-BE49-F238E27FC236}">
                  <a16:creationId xmlns:a16="http://schemas.microsoft.com/office/drawing/2014/main" id="{6E2D740A-FC00-67CD-9C35-9CB628A9ACAC}"/>
                </a:ext>
              </a:extLst>
            </p:cNvPr>
            <p:cNvSpPr/>
            <p:nvPr/>
          </p:nvSpPr>
          <p:spPr>
            <a:xfrm>
              <a:off x="2073421" y="1823717"/>
              <a:ext cx="50781" cy="73639"/>
            </a:xfrm>
            <a:custGeom>
              <a:avLst/>
              <a:gdLst/>
              <a:ahLst/>
              <a:cxnLst/>
              <a:rect l="l" t="t" r="r" b="b"/>
              <a:pathLst>
                <a:path w="371" h="538" extrusionOk="0">
                  <a:moveTo>
                    <a:pt x="1" y="1"/>
                  </a:moveTo>
                  <a:lnTo>
                    <a:pt x="1" y="538"/>
                  </a:lnTo>
                  <a:lnTo>
                    <a:pt x="370" y="53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3A40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545;p18">
              <a:extLst>
                <a:ext uri="{FF2B5EF4-FFF2-40B4-BE49-F238E27FC236}">
                  <a16:creationId xmlns:a16="http://schemas.microsoft.com/office/drawing/2014/main" id="{FDF18B96-5FCB-6309-AD77-7509BE4C8B08}"/>
                </a:ext>
              </a:extLst>
            </p:cNvPr>
            <p:cNvSpPr/>
            <p:nvPr/>
          </p:nvSpPr>
          <p:spPr>
            <a:xfrm>
              <a:off x="1540976" y="1951284"/>
              <a:ext cx="67342" cy="233098"/>
            </a:xfrm>
            <a:custGeom>
              <a:avLst/>
              <a:gdLst/>
              <a:ahLst/>
              <a:cxnLst/>
              <a:rect l="l" t="t" r="r" b="b"/>
              <a:pathLst>
                <a:path w="492" h="1703" extrusionOk="0">
                  <a:moveTo>
                    <a:pt x="492" y="1"/>
                  </a:moveTo>
                  <a:lnTo>
                    <a:pt x="0" y="315"/>
                  </a:lnTo>
                  <a:lnTo>
                    <a:pt x="0" y="1703"/>
                  </a:lnTo>
                  <a:lnTo>
                    <a:pt x="492" y="1703"/>
                  </a:lnTo>
                  <a:lnTo>
                    <a:pt x="492" y="1"/>
                  </a:lnTo>
                  <a:close/>
                </a:path>
              </a:pathLst>
            </a:custGeom>
            <a:solidFill>
              <a:srgbClr val="3A40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546;p18">
              <a:extLst>
                <a:ext uri="{FF2B5EF4-FFF2-40B4-BE49-F238E27FC236}">
                  <a16:creationId xmlns:a16="http://schemas.microsoft.com/office/drawing/2014/main" id="{A5A6CD1E-1B84-5A71-8CFB-31FE99D0CB94}"/>
                </a:ext>
              </a:extLst>
            </p:cNvPr>
            <p:cNvSpPr/>
            <p:nvPr/>
          </p:nvSpPr>
          <p:spPr>
            <a:xfrm>
              <a:off x="1537417" y="2196017"/>
              <a:ext cx="830831" cy="2313188"/>
            </a:xfrm>
            <a:custGeom>
              <a:avLst/>
              <a:gdLst/>
              <a:ahLst/>
              <a:cxnLst/>
              <a:rect l="l" t="t" r="r" b="b"/>
              <a:pathLst>
                <a:path w="6070" h="16900" extrusionOk="0">
                  <a:moveTo>
                    <a:pt x="2772" y="1"/>
                  </a:moveTo>
                  <a:lnTo>
                    <a:pt x="2772" y="3911"/>
                  </a:lnTo>
                  <a:lnTo>
                    <a:pt x="2397" y="3911"/>
                  </a:lnTo>
                  <a:cubicBezTo>
                    <a:pt x="2250" y="3911"/>
                    <a:pt x="2134" y="4028"/>
                    <a:pt x="2134" y="4175"/>
                  </a:cubicBezTo>
                  <a:cubicBezTo>
                    <a:pt x="2134" y="4322"/>
                    <a:pt x="2250" y="4438"/>
                    <a:pt x="2397" y="4438"/>
                  </a:cubicBezTo>
                  <a:lnTo>
                    <a:pt x="2706" y="4438"/>
                  </a:lnTo>
                  <a:lnTo>
                    <a:pt x="1" y="16783"/>
                  </a:lnTo>
                  <a:lnTo>
                    <a:pt x="518" y="16900"/>
                  </a:lnTo>
                  <a:lnTo>
                    <a:pt x="2772" y="6627"/>
                  </a:lnTo>
                  <a:lnTo>
                    <a:pt x="2772" y="16839"/>
                  </a:lnTo>
                  <a:lnTo>
                    <a:pt x="3299" y="16839"/>
                  </a:lnTo>
                  <a:lnTo>
                    <a:pt x="3299" y="6627"/>
                  </a:lnTo>
                  <a:lnTo>
                    <a:pt x="5548" y="16900"/>
                  </a:lnTo>
                  <a:lnTo>
                    <a:pt x="6070" y="16783"/>
                  </a:lnTo>
                  <a:lnTo>
                    <a:pt x="3364" y="4438"/>
                  </a:lnTo>
                  <a:lnTo>
                    <a:pt x="3668" y="4438"/>
                  </a:lnTo>
                  <a:cubicBezTo>
                    <a:pt x="3815" y="4438"/>
                    <a:pt x="3937" y="4322"/>
                    <a:pt x="3937" y="4175"/>
                  </a:cubicBezTo>
                  <a:cubicBezTo>
                    <a:pt x="3937" y="4028"/>
                    <a:pt x="3815" y="3911"/>
                    <a:pt x="3668" y="3911"/>
                  </a:cubicBezTo>
                  <a:lnTo>
                    <a:pt x="3299" y="3911"/>
                  </a:lnTo>
                  <a:lnTo>
                    <a:pt x="32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547;p18">
              <a:extLst>
                <a:ext uri="{FF2B5EF4-FFF2-40B4-BE49-F238E27FC236}">
                  <a16:creationId xmlns:a16="http://schemas.microsoft.com/office/drawing/2014/main" id="{4946D173-194B-6B13-D21A-9140E5D53388}"/>
                </a:ext>
              </a:extLst>
            </p:cNvPr>
            <p:cNvSpPr/>
            <p:nvPr/>
          </p:nvSpPr>
          <p:spPr>
            <a:xfrm>
              <a:off x="2247526" y="4464725"/>
              <a:ext cx="169999" cy="72954"/>
            </a:xfrm>
            <a:custGeom>
              <a:avLst/>
              <a:gdLst/>
              <a:ahLst/>
              <a:cxnLst/>
              <a:rect l="l" t="t" r="r" b="b"/>
              <a:pathLst>
                <a:path w="1242" h="533" extrusionOk="0">
                  <a:moveTo>
                    <a:pt x="0" y="0"/>
                  </a:moveTo>
                  <a:lnTo>
                    <a:pt x="0" y="532"/>
                  </a:lnTo>
                  <a:lnTo>
                    <a:pt x="1241" y="532"/>
                  </a:lnTo>
                  <a:lnTo>
                    <a:pt x="12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548;p18">
              <a:extLst>
                <a:ext uri="{FF2B5EF4-FFF2-40B4-BE49-F238E27FC236}">
                  <a16:creationId xmlns:a16="http://schemas.microsoft.com/office/drawing/2014/main" id="{695F6CD4-1D48-C4F2-E126-EF59A539AB0D}"/>
                </a:ext>
              </a:extLst>
            </p:cNvPr>
            <p:cNvSpPr/>
            <p:nvPr/>
          </p:nvSpPr>
          <p:spPr>
            <a:xfrm>
              <a:off x="1867560" y="4464725"/>
              <a:ext cx="169999" cy="72954"/>
            </a:xfrm>
            <a:custGeom>
              <a:avLst/>
              <a:gdLst/>
              <a:ahLst/>
              <a:cxnLst/>
              <a:rect l="l" t="t" r="r" b="b"/>
              <a:pathLst>
                <a:path w="1242" h="533" extrusionOk="0">
                  <a:moveTo>
                    <a:pt x="0" y="0"/>
                  </a:moveTo>
                  <a:lnTo>
                    <a:pt x="0" y="532"/>
                  </a:lnTo>
                  <a:lnTo>
                    <a:pt x="1241" y="532"/>
                  </a:lnTo>
                  <a:lnTo>
                    <a:pt x="12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549;p18">
              <a:extLst>
                <a:ext uri="{FF2B5EF4-FFF2-40B4-BE49-F238E27FC236}">
                  <a16:creationId xmlns:a16="http://schemas.microsoft.com/office/drawing/2014/main" id="{98D3ABA2-6CFC-4E7D-4FFD-82B38B26A525}"/>
                </a:ext>
              </a:extLst>
            </p:cNvPr>
            <p:cNvSpPr/>
            <p:nvPr/>
          </p:nvSpPr>
          <p:spPr>
            <a:xfrm>
              <a:off x="1266404" y="1797437"/>
              <a:ext cx="215031" cy="290175"/>
            </a:xfrm>
            <a:custGeom>
              <a:avLst/>
              <a:gdLst/>
              <a:ahLst/>
              <a:cxnLst/>
              <a:rect l="l" t="t" r="r" b="b"/>
              <a:pathLst>
                <a:path w="1571" h="2120" extrusionOk="0">
                  <a:moveTo>
                    <a:pt x="1226" y="1363"/>
                  </a:moveTo>
                  <a:cubicBezTo>
                    <a:pt x="1230" y="1363"/>
                    <a:pt x="1234" y="1366"/>
                    <a:pt x="1238" y="1372"/>
                  </a:cubicBezTo>
                  <a:lnTo>
                    <a:pt x="1238" y="1372"/>
                  </a:lnTo>
                  <a:cubicBezTo>
                    <a:pt x="1233" y="1368"/>
                    <a:pt x="1229" y="1364"/>
                    <a:pt x="1226" y="1363"/>
                  </a:cubicBezTo>
                  <a:close/>
                  <a:moveTo>
                    <a:pt x="879" y="0"/>
                  </a:moveTo>
                  <a:cubicBezTo>
                    <a:pt x="849" y="0"/>
                    <a:pt x="820" y="4"/>
                    <a:pt x="791" y="10"/>
                  </a:cubicBezTo>
                  <a:cubicBezTo>
                    <a:pt x="649" y="96"/>
                    <a:pt x="578" y="415"/>
                    <a:pt x="471" y="507"/>
                  </a:cubicBezTo>
                  <a:cubicBezTo>
                    <a:pt x="461" y="517"/>
                    <a:pt x="446" y="522"/>
                    <a:pt x="436" y="527"/>
                  </a:cubicBezTo>
                  <a:cubicBezTo>
                    <a:pt x="431" y="578"/>
                    <a:pt x="426" y="623"/>
                    <a:pt x="411" y="674"/>
                  </a:cubicBezTo>
                  <a:cubicBezTo>
                    <a:pt x="370" y="831"/>
                    <a:pt x="289" y="958"/>
                    <a:pt x="193" y="1023"/>
                  </a:cubicBezTo>
                  <a:lnTo>
                    <a:pt x="395" y="1322"/>
                  </a:lnTo>
                  <a:cubicBezTo>
                    <a:pt x="431" y="1373"/>
                    <a:pt x="487" y="1413"/>
                    <a:pt x="547" y="1434"/>
                  </a:cubicBezTo>
                  <a:lnTo>
                    <a:pt x="755" y="1500"/>
                  </a:lnTo>
                  <a:cubicBezTo>
                    <a:pt x="766" y="1489"/>
                    <a:pt x="780" y="1480"/>
                    <a:pt x="796" y="1480"/>
                  </a:cubicBezTo>
                  <a:cubicBezTo>
                    <a:pt x="802" y="1480"/>
                    <a:pt x="809" y="1481"/>
                    <a:pt x="816" y="1484"/>
                  </a:cubicBezTo>
                  <a:lnTo>
                    <a:pt x="841" y="1489"/>
                  </a:lnTo>
                  <a:cubicBezTo>
                    <a:pt x="836" y="1429"/>
                    <a:pt x="831" y="1388"/>
                    <a:pt x="831" y="1388"/>
                  </a:cubicBezTo>
                  <a:lnTo>
                    <a:pt x="831" y="1388"/>
                  </a:lnTo>
                  <a:lnTo>
                    <a:pt x="1176" y="1525"/>
                  </a:lnTo>
                  <a:lnTo>
                    <a:pt x="1110" y="1778"/>
                  </a:lnTo>
                  <a:cubicBezTo>
                    <a:pt x="1110" y="1778"/>
                    <a:pt x="1083" y="1788"/>
                    <a:pt x="1043" y="1788"/>
                  </a:cubicBezTo>
                  <a:cubicBezTo>
                    <a:pt x="1014" y="1788"/>
                    <a:pt x="977" y="1782"/>
                    <a:pt x="937" y="1763"/>
                  </a:cubicBezTo>
                  <a:cubicBezTo>
                    <a:pt x="907" y="1748"/>
                    <a:pt x="882" y="1697"/>
                    <a:pt x="867" y="1641"/>
                  </a:cubicBezTo>
                  <a:lnTo>
                    <a:pt x="856" y="1641"/>
                  </a:lnTo>
                  <a:lnTo>
                    <a:pt x="780" y="1621"/>
                  </a:lnTo>
                  <a:cubicBezTo>
                    <a:pt x="755" y="1611"/>
                    <a:pt x="740" y="1591"/>
                    <a:pt x="735" y="1565"/>
                  </a:cubicBezTo>
                  <a:lnTo>
                    <a:pt x="527" y="1500"/>
                  </a:lnTo>
                  <a:cubicBezTo>
                    <a:pt x="451" y="1474"/>
                    <a:pt x="385" y="1424"/>
                    <a:pt x="340" y="1358"/>
                  </a:cubicBezTo>
                  <a:lnTo>
                    <a:pt x="137" y="1059"/>
                  </a:lnTo>
                  <a:cubicBezTo>
                    <a:pt x="132" y="1059"/>
                    <a:pt x="127" y="1059"/>
                    <a:pt x="122" y="1064"/>
                  </a:cubicBezTo>
                  <a:cubicBezTo>
                    <a:pt x="147" y="1226"/>
                    <a:pt x="97" y="1388"/>
                    <a:pt x="0" y="1520"/>
                  </a:cubicBezTo>
                  <a:lnTo>
                    <a:pt x="765" y="2021"/>
                  </a:lnTo>
                  <a:cubicBezTo>
                    <a:pt x="892" y="2080"/>
                    <a:pt x="999" y="2119"/>
                    <a:pt x="1046" y="2119"/>
                  </a:cubicBezTo>
                  <a:cubicBezTo>
                    <a:pt x="1051" y="2119"/>
                    <a:pt x="1055" y="2119"/>
                    <a:pt x="1059" y="2118"/>
                  </a:cubicBezTo>
                  <a:cubicBezTo>
                    <a:pt x="1165" y="2102"/>
                    <a:pt x="1312" y="1439"/>
                    <a:pt x="1312" y="1439"/>
                  </a:cubicBezTo>
                  <a:cubicBezTo>
                    <a:pt x="1312" y="1439"/>
                    <a:pt x="1280" y="1409"/>
                    <a:pt x="1255" y="1387"/>
                  </a:cubicBezTo>
                  <a:lnTo>
                    <a:pt x="1255" y="1387"/>
                  </a:lnTo>
                  <a:cubicBezTo>
                    <a:pt x="1270" y="1394"/>
                    <a:pt x="1289" y="1397"/>
                    <a:pt x="1312" y="1397"/>
                  </a:cubicBezTo>
                  <a:cubicBezTo>
                    <a:pt x="1414" y="1397"/>
                    <a:pt x="1571" y="1332"/>
                    <a:pt x="1571" y="1332"/>
                  </a:cubicBezTo>
                  <a:cubicBezTo>
                    <a:pt x="1444" y="1185"/>
                    <a:pt x="1479" y="567"/>
                    <a:pt x="1495" y="360"/>
                  </a:cubicBezTo>
                  <a:cubicBezTo>
                    <a:pt x="1495" y="350"/>
                    <a:pt x="1495" y="340"/>
                    <a:pt x="1500" y="329"/>
                  </a:cubicBezTo>
                  <a:cubicBezTo>
                    <a:pt x="1485" y="329"/>
                    <a:pt x="1474" y="329"/>
                    <a:pt x="1464" y="324"/>
                  </a:cubicBezTo>
                  <a:cubicBezTo>
                    <a:pt x="1327" y="289"/>
                    <a:pt x="1241" y="132"/>
                    <a:pt x="1115" y="66"/>
                  </a:cubicBezTo>
                  <a:cubicBezTo>
                    <a:pt x="1040" y="25"/>
                    <a:pt x="960" y="0"/>
                    <a:pt x="879" y="0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550;p18">
              <a:extLst>
                <a:ext uri="{FF2B5EF4-FFF2-40B4-BE49-F238E27FC236}">
                  <a16:creationId xmlns:a16="http://schemas.microsoft.com/office/drawing/2014/main" id="{8723C7F1-5B4C-4263-0D7C-E4C414CBC0B7}"/>
                </a:ext>
              </a:extLst>
            </p:cNvPr>
            <p:cNvSpPr/>
            <p:nvPr/>
          </p:nvSpPr>
          <p:spPr>
            <a:xfrm>
              <a:off x="1275438" y="1626479"/>
              <a:ext cx="274571" cy="243090"/>
            </a:xfrm>
            <a:custGeom>
              <a:avLst/>
              <a:gdLst/>
              <a:ahLst/>
              <a:cxnLst/>
              <a:rect l="l" t="t" r="r" b="b"/>
              <a:pathLst>
                <a:path w="2006" h="1776" extrusionOk="0">
                  <a:moveTo>
                    <a:pt x="614" y="0"/>
                  </a:moveTo>
                  <a:cubicBezTo>
                    <a:pt x="393" y="0"/>
                    <a:pt x="174" y="98"/>
                    <a:pt x="56" y="282"/>
                  </a:cubicBezTo>
                  <a:cubicBezTo>
                    <a:pt x="36" y="312"/>
                    <a:pt x="20" y="342"/>
                    <a:pt x="0" y="368"/>
                  </a:cubicBezTo>
                  <a:lnTo>
                    <a:pt x="253" y="1411"/>
                  </a:lnTo>
                  <a:cubicBezTo>
                    <a:pt x="334" y="1477"/>
                    <a:pt x="380" y="1614"/>
                    <a:pt x="370" y="1776"/>
                  </a:cubicBezTo>
                  <a:cubicBezTo>
                    <a:pt x="380" y="1771"/>
                    <a:pt x="395" y="1766"/>
                    <a:pt x="405" y="1756"/>
                  </a:cubicBezTo>
                  <a:cubicBezTo>
                    <a:pt x="512" y="1664"/>
                    <a:pt x="583" y="1345"/>
                    <a:pt x="725" y="1259"/>
                  </a:cubicBezTo>
                  <a:cubicBezTo>
                    <a:pt x="754" y="1253"/>
                    <a:pt x="783" y="1249"/>
                    <a:pt x="813" y="1249"/>
                  </a:cubicBezTo>
                  <a:cubicBezTo>
                    <a:pt x="894" y="1249"/>
                    <a:pt x="974" y="1274"/>
                    <a:pt x="1049" y="1315"/>
                  </a:cubicBezTo>
                  <a:cubicBezTo>
                    <a:pt x="1175" y="1381"/>
                    <a:pt x="1261" y="1538"/>
                    <a:pt x="1398" y="1573"/>
                  </a:cubicBezTo>
                  <a:cubicBezTo>
                    <a:pt x="1408" y="1578"/>
                    <a:pt x="1419" y="1578"/>
                    <a:pt x="1434" y="1578"/>
                  </a:cubicBezTo>
                  <a:cubicBezTo>
                    <a:pt x="1429" y="1589"/>
                    <a:pt x="1429" y="1599"/>
                    <a:pt x="1429" y="1609"/>
                  </a:cubicBezTo>
                  <a:cubicBezTo>
                    <a:pt x="1444" y="1604"/>
                    <a:pt x="1454" y="1594"/>
                    <a:pt x="1469" y="1583"/>
                  </a:cubicBezTo>
                  <a:cubicBezTo>
                    <a:pt x="1697" y="1583"/>
                    <a:pt x="1945" y="1295"/>
                    <a:pt x="1976" y="1092"/>
                  </a:cubicBezTo>
                  <a:cubicBezTo>
                    <a:pt x="2006" y="877"/>
                    <a:pt x="1837" y="641"/>
                    <a:pt x="1618" y="641"/>
                  </a:cubicBezTo>
                  <a:cubicBezTo>
                    <a:pt x="1616" y="641"/>
                    <a:pt x="1613" y="641"/>
                    <a:pt x="1611" y="641"/>
                  </a:cubicBezTo>
                  <a:cubicBezTo>
                    <a:pt x="1596" y="641"/>
                    <a:pt x="1579" y="643"/>
                    <a:pt x="1562" y="643"/>
                  </a:cubicBezTo>
                  <a:cubicBezTo>
                    <a:pt x="1545" y="643"/>
                    <a:pt x="1527" y="641"/>
                    <a:pt x="1510" y="636"/>
                  </a:cubicBezTo>
                  <a:cubicBezTo>
                    <a:pt x="1454" y="621"/>
                    <a:pt x="1424" y="560"/>
                    <a:pt x="1393" y="510"/>
                  </a:cubicBezTo>
                  <a:cubicBezTo>
                    <a:pt x="1261" y="277"/>
                    <a:pt x="1039" y="79"/>
                    <a:pt x="775" y="18"/>
                  </a:cubicBezTo>
                  <a:cubicBezTo>
                    <a:pt x="722" y="6"/>
                    <a:pt x="668" y="0"/>
                    <a:pt x="614" y="0"/>
                  </a:cubicBezTo>
                  <a:close/>
                </a:path>
              </a:pathLst>
            </a:custGeom>
            <a:solidFill>
              <a:srgbClr val="DD894A"/>
            </a:solidFill>
            <a:ln w="9525" cap="flat" cmpd="sng">
              <a:solidFill>
                <a:srgbClr val="DD894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551;p18">
              <a:extLst>
                <a:ext uri="{FF2B5EF4-FFF2-40B4-BE49-F238E27FC236}">
                  <a16:creationId xmlns:a16="http://schemas.microsoft.com/office/drawing/2014/main" id="{C4E74BBA-1320-510E-1D4C-BD027BDFBF11}"/>
                </a:ext>
              </a:extLst>
            </p:cNvPr>
            <p:cNvSpPr/>
            <p:nvPr/>
          </p:nvSpPr>
          <p:spPr>
            <a:xfrm>
              <a:off x="1074368" y="1692043"/>
              <a:ext cx="212293" cy="348347"/>
            </a:xfrm>
            <a:custGeom>
              <a:avLst/>
              <a:gdLst/>
              <a:ahLst/>
              <a:cxnLst/>
              <a:rect l="l" t="t" r="r" b="b"/>
              <a:pathLst>
                <a:path w="1551" h="2545" extrusionOk="0">
                  <a:moveTo>
                    <a:pt x="1363" y="0"/>
                  </a:moveTo>
                  <a:cubicBezTo>
                    <a:pt x="1246" y="76"/>
                    <a:pt x="1084" y="61"/>
                    <a:pt x="942" y="71"/>
                  </a:cubicBezTo>
                  <a:cubicBezTo>
                    <a:pt x="649" y="86"/>
                    <a:pt x="355" y="228"/>
                    <a:pt x="188" y="471"/>
                  </a:cubicBezTo>
                  <a:cubicBezTo>
                    <a:pt x="20" y="719"/>
                    <a:pt x="0" y="1064"/>
                    <a:pt x="167" y="1307"/>
                  </a:cubicBezTo>
                  <a:cubicBezTo>
                    <a:pt x="198" y="1353"/>
                    <a:pt x="233" y="1393"/>
                    <a:pt x="233" y="1449"/>
                  </a:cubicBezTo>
                  <a:cubicBezTo>
                    <a:pt x="233" y="1474"/>
                    <a:pt x="223" y="1500"/>
                    <a:pt x="213" y="1525"/>
                  </a:cubicBezTo>
                  <a:cubicBezTo>
                    <a:pt x="122" y="1788"/>
                    <a:pt x="172" y="2107"/>
                    <a:pt x="360" y="2315"/>
                  </a:cubicBezTo>
                  <a:cubicBezTo>
                    <a:pt x="492" y="2462"/>
                    <a:pt x="690" y="2545"/>
                    <a:pt x="886" y="2545"/>
                  </a:cubicBezTo>
                  <a:cubicBezTo>
                    <a:pt x="960" y="2545"/>
                    <a:pt x="1035" y="2533"/>
                    <a:pt x="1104" y="2508"/>
                  </a:cubicBezTo>
                  <a:cubicBezTo>
                    <a:pt x="1201" y="2442"/>
                    <a:pt x="1302" y="2366"/>
                    <a:pt x="1398" y="2290"/>
                  </a:cubicBezTo>
                  <a:lnTo>
                    <a:pt x="1403" y="2290"/>
                  </a:lnTo>
                  <a:cubicBezTo>
                    <a:pt x="1500" y="2158"/>
                    <a:pt x="1550" y="1996"/>
                    <a:pt x="1525" y="1834"/>
                  </a:cubicBezTo>
                  <a:lnTo>
                    <a:pt x="1525" y="1834"/>
                  </a:lnTo>
                  <a:cubicBezTo>
                    <a:pt x="1499" y="1844"/>
                    <a:pt x="1473" y="1849"/>
                    <a:pt x="1446" y="1849"/>
                  </a:cubicBezTo>
                  <a:cubicBezTo>
                    <a:pt x="1432" y="1849"/>
                    <a:pt x="1418" y="1848"/>
                    <a:pt x="1403" y="1844"/>
                  </a:cubicBezTo>
                  <a:cubicBezTo>
                    <a:pt x="1246" y="1803"/>
                    <a:pt x="1175" y="1555"/>
                    <a:pt x="1246" y="1297"/>
                  </a:cubicBezTo>
                  <a:cubicBezTo>
                    <a:pt x="1287" y="1135"/>
                    <a:pt x="1373" y="1003"/>
                    <a:pt x="1474" y="937"/>
                  </a:cubicBezTo>
                  <a:cubicBezTo>
                    <a:pt x="1439" y="755"/>
                    <a:pt x="1312" y="61"/>
                    <a:pt x="1363" y="0"/>
                  </a:cubicBezTo>
                  <a:close/>
                </a:path>
              </a:pathLst>
            </a:custGeom>
            <a:solidFill>
              <a:srgbClr val="DD894A"/>
            </a:solidFill>
            <a:ln w="9525" cap="flat" cmpd="sng">
              <a:solidFill>
                <a:srgbClr val="DD894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552;p18">
              <a:extLst>
                <a:ext uri="{FF2B5EF4-FFF2-40B4-BE49-F238E27FC236}">
                  <a16:creationId xmlns:a16="http://schemas.microsoft.com/office/drawing/2014/main" id="{DAD92D89-79D2-7A55-7978-909CF051CE87}"/>
                </a:ext>
              </a:extLst>
            </p:cNvPr>
            <p:cNvSpPr/>
            <p:nvPr/>
          </p:nvSpPr>
          <p:spPr>
            <a:xfrm>
              <a:off x="1235197" y="1676713"/>
              <a:ext cx="161649" cy="345472"/>
            </a:xfrm>
            <a:custGeom>
              <a:avLst/>
              <a:gdLst/>
              <a:ahLst/>
              <a:cxnLst/>
              <a:rect l="l" t="t" r="r" b="b"/>
              <a:pathLst>
                <a:path w="1181" h="2524" extrusionOk="0">
                  <a:moveTo>
                    <a:pt x="294" y="1"/>
                  </a:moveTo>
                  <a:cubicBezTo>
                    <a:pt x="294" y="6"/>
                    <a:pt x="249" y="46"/>
                    <a:pt x="188" y="112"/>
                  </a:cubicBezTo>
                  <a:cubicBezTo>
                    <a:pt x="137" y="173"/>
                    <a:pt x="264" y="867"/>
                    <a:pt x="299" y="1049"/>
                  </a:cubicBezTo>
                  <a:cubicBezTo>
                    <a:pt x="198" y="1115"/>
                    <a:pt x="112" y="1247"/>
                    <a:pt x="71" y="1409"/>
                  </a:cubicBezTo>
                  <a:cubicBezTo>
                    <a:pt x="0" y="1667"/>
                    <a:pt x="71" y="1915"/>
                    <a:pt x="228" y="1956"/>
                  </a:cubicBezTo>
                  <a:cubicBezTo>
                    <a:pt x="243" y="1960"/>
                    <a:pt x="257" y="1961"/>
                    <a:pt x="271" y="1961"/>
                  </a:cubicBezTo>
                  <a:cubicBezTo>
                    <a:pt x="298" y="1961"/>
                    <a:pt x="324" y="1956"/>
                    <a:pt x="350" y="1946"/>
                  </a:cubicBezTo>
                  <a:cubicBezTo>
                    <a:pt x="355" y="1941"/>
                    <a:pt x="360" y="1941"/>
                    <a:pt x="365" y="1941"/>
                  </a:cubicBezTo>
                  <a:lnTo>
                    <a:pt x="568" y="2240"/>
                  </a:lnTo>
                  <a:cubicBezTo>
                    <a:pt x="613" y="2306"/>
                    <a:pt x="679" y="2356"/>
                    <a:pt x="755" y="2382"/>
                  </a:cubicBezTo>
                  <a:lnTo>
                    <a:pt x="963" y="2447"/>
                  </a:lnTo>
                  <a:cubicBezTo>
                    <a:pt x="968" y="2473"/>
                    <a:pt x="983" y="2493"/>
                    <a:pt x="1008" y="2503"/>
                  </a:cubicBezTo>
                  <a:lnTo>
                    <a:pt x="1084" y="2523"/>
                  </a:lnTo>
                  <a:lnTo>
                    <a:pt x="1095" y="2523"/>
                  </a:lnTo>
                  <a:cubicBezTo>
                    <a:pt x="1130" y="2523"/>
                    <a:pt x="1160" y="2503"/>
                    <a:pt x="1170" y="2473"/>
                  </a:cubicBezTo>
                  <a:cubicBezTo>
                    <a:pt x="1181" y="2432"/>
                    <a:pt x="1160" y="2397"/>
                    <a:pt x="1120" y="2387"/>
                  </a:cubicBezTo>
                  <a:lnTo>
                    <a:pt x="1069" y="2371"/>
                  </a:lnTo>
                  <a:lnTo>
                    <a:pt x="1044" y="2366"/>
                  </a:lnTo>
                  <a:cubicBezTo>
                    <a:pt x="1037" y="2363"/>
                    <a:pt x="1030" y="2362"/>
                    <a:pt x="1024" y="2362"/>
                  </a:cubicBezTo>
                  <a:cubicBezTo>
                    <a:pt x="1008" y="2362"/>
                    <a:pt x="994" y="2371"/>
                    <a:pt x="983" y="2382"/>
                  </a:cubicBezTo>
                  <a:lnTo>
                    <a:pt x="775" y="2316"/>
                  </a:lnTo>
                  <a:cubicBezTo>
                    <a:pt x="715" y="2295"/>
                    <a:pt x="659" y="2255"/>
                    <a:pt x="623" y="2204"/>
                  </a:cubicBezTo>
                  <a:lnTo>
                    <a:pt x="421" y="1905"/>
                  </a:lnTo>
                  <a:cubicBezTo>
                    <a:pt x="517" y="1840"/>
                    <a:pt x="598" y="1713"/>
                    <a:pt x="639" y="1556"/>
                  </a:cubicBezTo>
                  <a:cubicBezTo>
                    <a:pt x="654" y="1505"/>
                    <a:pt x="659" y="1460"/>
                    <a:pt x="664" y="1409"/>
                  </a:cubicBezTo>
                  <a:cubicBezTo>
                    <a:pt x="674" y="1247"/>
                    <a:pt x="628" y="1110"/>
                    <a:pt x="547" y="1044"/>
                  </a:cubicBezTo>
                  <a:lnTo>
                    <a:pt x="294" y="1"/>
                  </a:lnTo>
                  <a:close/>
                </a:path>
              </a:pathLst>
            </a:custGeom>
            <a:solidFill>
              <a:srgbClr val="1F22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553;p18">
              <a:extLst>
                <a:ext uri="{FF2B5EF4-FFF2-40B4-BE49-F238E27FC236}">
                  <a16:creationId xmlns:a16="http://schemas.microsoft.com/office/drawing/2014/main" id="{C7D1C7D7-C5A8-C936-71F2-70F6A43FC945}"/>
                </a:ext>
              </a:extLst>
            </p:cNvPr>
            <p:cNvSpPr/>
            <p:nvPr/>
          </p:nvSpPr>
          <p:spPr>
            <a:xfrm>
              <a:off x="643759" y="2864516"/>
              <a:ext cx="616485" cy="1569819"/>
            </a:xfrm>
            <a:custGeom>
              <a:avLst/>
              <a:gdLst/>
              <a:ahLst/>
              <a:cxnLst/>
              <a:rect l="l" t="t" r="r" b="b"/>
              <a:pathLst>
                <a:path w="4504" h="11469" extrusionOk="0">
                  <a:moveTo>
                    <a:pt x="1510" y="0"/>
                  </a:moveTo>
                  <a:cubicBezTo>
                    <a:pt x="1257" y="1094"/>
                    <a:pt x="2072" y="5577"/>
                    <a:pt x="2072" y="5577"/>
                  </a:cubicBezTo>
                  <a:cubicBezTo>
                    <a:pt x="2067" y="5648"/>
                    <a:pt x="2092" y="5719"/>
                    <a:pt x="2072" y="5790"/>
                  </a:cubicBezTo>
                  <a:cubicBezTo>
                    <a:pt x="1870" y="6540"/>
                    <a:pt x="0" y="10704"/>
                    <a:pt x="0" y="10704"/>
                  </a:cubicBezTo>
                  <a:lnTo>
                    <a:pt x="198" y="10800"/>
                  </a:lnTo>
                  <a:lnTo>
                    <a:pt x="1480" y="11423"/>
                  </a:lnTo>
                  <a:cubicBezTo>
                    <a:pt x="1480" y="11428"/>
                    <a:pt x="1480" y="11438"/>
                    <a:pt x="1480" y="11443"/>
                  </a:cubicBezTo>
                  <a:lnTo>
                    <a:pt x="1530" y="11468"/>
                  </a:lnTo>
                  <a:cubicBezTo>
                    <a:pt x="1530" y="11468"/>
                    <a:pt x="3825" y="8419"/>
                    <a:pt x="4504" y="5663"/>
                  </a:cubicBezTo>
                  <a:lnTo>
                    <a:pt x="1510" y="0"/>
                  </a:lnTo>
                  <a:close/>
                </a:path>
              </a:pathLst>
            </a:custGeom>
            <a:solidFill>
              <a:srgbClr val="2626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4" name="Google Shape;554;p18">
              <a:extLst>
                <a:ext uri="{FF2B5EF4-FFF2-40B4-BE49-F238E27FC236}">
                  <a16:creationId xmlns:a16="http://schemas.microsoft.com/office/drawing/2014/main" id="{3E16AF2B-4DDF-3254-6CA7-1A66906A35A1}"/>
                </a:ext>
              </a:extLst>
            </p:cNvPr>
            <p:cNvSpPr/>
            <p:nvPr/>
          </p:nvSpPr>
          <p:spPr>
            <a:xfrm>
              <a:off x="850303" y="2864516"/>
              <a:ext cx="771838" cy="1606502"/>
            </a:xfrm>
            <a:custGeom>
              <a:avLst/>
              <a:gdLst/>
              <a:ahLst/>
              <a:cxnLst/>
              <a:rect l="l" t="t" r="r" b="b"/>
              <a:pathLst>
                <a:path w="5639" h="11737" extrusionOk="0">
                  <a:moveTo>
                    <a:pt x="1" y="0"/>
                  </a:moveTo>
                  <a:lnTo>
                    <a:pt x="2995" y="5663"/>
                  </a:lnTo>
                  <a:lnTo>
                    <a:pt x="4013" y="11737"/>
                  </a:lnTo>
                  <a:lnTo>
                    <a:pt x="5335" y="11549"/>
                  </a:lnTo>
                  <a:lnTo>
                    <a:pt x="5639" y="11509"/>
                  </a:lnTo>
                  <a:cubicBezTo>
                    <a:pt x="5639" y="11509"/>
                    <a:pt x="5148" y="5061"/>
                    <a:pt x="5148" y="4990"/>
                  </a:cubicBezTo>
                  <a:cubicBezTo>
                    <a:pt x="5097" y="3272"/>
                    <a:pt x="3481" y="633"/>
                    <a:pt x="3481" y="633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323442"/>
            </a:solidFill>
            <a:ln w="9525" cap="flat" cmpd="sng">
              <a:solidFill>
                <a:srgbClr val="32344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5" name="Google Shape;555;p18">
              <a:extLst>
                <a:ext uri="{FF2B5EF4-FFF2-40B4-BE49-F238E27FC236}">
                  <a16:creationId xmlns:a16="http://schemas.microsoft.com/office/drawing/2014/main" id="{D5E2D0E3-0167-AB16-3818-45F7CD26BBD9}"/>
                </a:ext>
              </a:extLst>
            </p:cNvPr>
            <p:cNvSpPr/>
            <p:nvPr/>
          </p:nvSpPr>
          <p:spPr>
            <a:xfrm>
              <a:off x="1303771" y="2191227"/>
              <a:ext cx="441832" cy="230224"/>
            </a:xfrm>
            <a:custGeom>
              <a:avLst/>
              <a:gdLst/>
              <a:ahLst/>
              <a:cxnLst/>
              <a:rect l="l" t="t" r="r" b="b"/>
              <a:pathLst>
                <a:path w="3228" h="1682" extrusionOk="0">
                  <a:moveTo>
                    <a:pt x="1" y="0"/>
                  </a:moveTo>
                  <a:lnTo>
                    <a:pt x="6" y="26"/>
                  </a:lnTo>
                  <a:cubicBezTo>
                    <a:pt x="371" y="340"/>
                    <a:pt x="675" y="856"/>
                    <a:pt x="821" y="1647"/>
                  </a:cubicBezTo>
                  <a:cubicBezTo>
                    <a:pt x="902" y="1670"/>
                    <a:pt x="984" y="1682"/>
                    <a:pt x="1064" y="1682"/>
                  </a:cubicBezTo>
                  <a:cubicBezTo>
                    <a:pt x="1263" y="1682"/>
                    <a:pt x="1455" y="1611"/>
                    <a:pt x="1607" y="1474"/>
                  </a:cubicBezTo>
                  <a:lnTo>
                    <a:pt x="3228" y="26"/>
                  </a:lnTo>
                  <a:lnTo>
                    <a:pt x="1824" y="26"/>
                  </a:lnTo>
                  <a:cubicBezTo>
                    <a:pt x="1824" y="26"/>
                    <a:pt x="1627" y="244"/>
                    <a:pt x="1298" y="299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2626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6" name="Google Shape;556;p18">
              <a:extLst>
                <a:ext uri="{FF2B5EF4-FFF2-40B4-BE49-F238E27FC236}">
                  <a16:creationId xmlns:a16="http://schemas.microsoft.com/office/drawing/2014/main" id="{4FB3F903-408E-D9A1-A87F-831D4F954C6B}"/>
                </a:ext>
              </a:extLst>
            </p:cNvPr>
            <p:cNvSpPr/>
            <p:nvPr/>
          </p:nvSpPr>
          <p:spPr>
            <a:xfrm>
              <a:off x="1326629" y="2896408"/>
              <a:ext cx="5064" cy="54887"/>
            </a:xfrm>
            <a:custGeom>
              <a:avLst/>
              <a:gdLst/>
              <a:ahLst/>
              <a:cxnLst/>
              <a:rect l="l" t="t" r="r" b="b"/>
              <a:pathLst>
                <a:path w="37" h="401" extrusionOk="0">
                  <a:moveTo>
                    <a:pt x="36" y="0"/>
                  </a:moveTo>
                  <a:cubicBezTo>
                    <a:pt x="11" y="279"/>
                    <a:pt x="1" y="400"/>
                    <a:pt x="1" y="400"/>
                  </a:cubicBezTo>
                  <a:lnTo>
                    <a:pt x="36" y="0"/>
                  </a:lnTo>
                  <a:close/>
                </a:path>
              </a:pathLst>
            </a:custGeom>
            <a:solidFill>
              <a:srgbClr val="1A36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7" name="Google Shape;557;p18">
              <a:extLst>
                <a:ext uri="{FF2B5EF4-FFF2-40B4-BE49-F238E27FC236}">
                  <a16:creationId xmlns:a16="http://schemas.microsoft.com/office/drawing/2014/main" id="{B7AF3D20-703E-8293-F4E1-AF72505857CA}"/>
                </a:ext>
              </a:extLst>
            </p:cNvPr>
            <p:cNvSpPr/>
            <p:nvPr/>
          </p:nvSpPr>
          <p:spPr>
            <a:xfrm>
              <a:off x="1060407" y="2226541"/>
              <a:ext cx="285111" cy="586099"/>
            </a:xfrm>
            <a:custGeom>
              <a:avLst/>
              <a:gdLst/>
              <a:ahLst/>
              <a:cxnLst/>
              <a:rect l="l" t="t" r="r" b="b"/>
              <a:pathLst>
                <a:path w="2083" h="4282" extrusionOk="0">
                  <a:moveTo>
                    <a:pt x="345" y="1"/>
                  </a:moveTo>
                  <a:cubicBezTo>
                    <a:pt x="315" y="51"/>
                    <a:pt x="284" y="107"/>
                    <a:pt x="264" y="173"/>
                  </a:cubicBezTo>
                  <a:cubicBezTo>
                    <a:pt x="264" y="173"/>
                    <a:pt x="1" y="1769"/>
                    <a:pt x="1951" y="4185"/>
                  </a:cubicBezTo>
                  <a:cubicBezTo>
                    <a:pt x="1956" y="4195"/>
                    <a:pt x="2017" y="4271"/>
                    <a:pt x="2022" y="4281"/>
                  </a:cubicBezTo>
                  <a:cubicBezTo>
                    <a:pt x="2027" y="4180"/>
                    <a:pt x="2057" y="4094"/>
                    <a:pt x="2083" y="3997"/>
                  </a:cubicBezTo>
                  <a:cubicBezTo>
                    <a:pt x="305" y="1733"/>
                    <a:pt x="340" y="112"/>
                    <a:pt x="345" y="1"/>
                  </a:cubicBezTo>
                  <a:close/>
                </a:path>
              </a:pathLst>
            </a:custGeom>
            <a:solidFill>
              <a:srgbClr val="1121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8" name="Google Shape;558;p18">
              <a:extLst>
                <a:ext uri="{FF2B5EF4-FFF2-40B4-BE49-F238E27FC236}">
                  <a16:creationId xmlns:a16="http://schemas.microsoft.com/office/drawing/2014/main" id="{EF26185C-8A2B-2B85-ED5D-330FF1A92774}"/>
                </a:ext>
              </a:extLst>
            </p:cNvPr>
            <p:cNvSpPr/>
            <p:nvPr/>
          </p:nvSpPr>
          <p:spPr>
            <a:xfrm>
              <a:off x="842775" y="2142636"/>
              <a:ext cx="971539" cy="753908"/>
            </a:xfrm>
            <a:custGeom>
              <a:avLst/>
              <a:gdLst/>
              <a:ahLst/>
              <a:cxnLst/>
              <a:rect l="l" t="t" r="r" b="b"/>
              <a:pathLst>
                <a:path w="7098" h="5508" extrusionOk="0">
                  <a:moveTo>
                    <a:pt x="1844" y="1"/>
                  </a:moveTo>
                  <a:cubicBezTo>
                    <a:pt x="1844" y="1"/>
                    <a:pt x="0" y="1146"/>
                    <a:pt x="46" y="4945"/>
                  </a:cubicBezTo>
                  <a:lnTo>
                    <a:pt x="3571" y="5507"/>
                  </a:lnTo>
                  <a:cubicBezTo>
                    <a:pt x="3582" y="5355"/>
                    <a:pt x="3597" y="5152"/>
                    <a:pt x="3612" y="4894"/>
                  </a:cubicBezTo>
                  <a:cubicBezTo>
                    <a:pt x="3607" y="4884"/>
                    <a:pt x="3546" y="4808"/>
                    <a:pt x="3541" y="4798"/>
                  </a:cubicBezTo>
                  <a:cubicBezTo>
                    <a:pt x="1591" y="2382"/>
                    <a:pt x="1854" y="786"/>
                    <a:pt x="1854" y="786"/>
                  </a:cubicBezTo>
                  <a:cubicBezTo>
                    <a:pt x="1874" y="720"/>
                    <a:pt x="1905" y="664"/>
                    <a:pt x="1935" y="614"/>
                  </a:cubicBezTo>
                  <a:lnTo>
                    <a:pt x="1935" y="614"/>
                  </a:lnTo>
                  <a:cubicBezTo>
                    <a:pt x="1930" y="725"/>
                    <a:pt x="1895" y="2346"/>
                    <a:pt x="3673" y="4610"/>
                  </a:cubicBezTo>
                  <a:cubicBezTo>
                    <a:pt x="3708" y="4651"/>
                    <a:pt x="3739" y="4697"/>
                    <a:pt x="3774" y="4737"/>
                  </a:cubicBezTo>
                  <a:cubicBezTo>
                    <a:pt x="3774" y="4737"/>
                    <a:pt x="4220" y="4646"/>
                    <a:pt x="4544" y="4469"/>
                  </a:cubicBezTo>
                  <a:cubicBezTo>
                    <a:pt x="4549" y="4469"/>
                    <a:pt x="4549" y="4469"/>
                    <a:pt x="4554" y="4464"/>
                  </a:cubicBezTo>
                  <a:cubicBezTo>
                    <a:pt x="4574" y="4453"/>
                    <a:pt x="4595" y="4443"/>
                    <a:pt x="4615" y="4428"/>
                  </a:cubicBezTo>
                  <a:cubicBezTo>
                    <a:pt x="6130" y="3537"/>
                    <a:pt x="7097" y="1009"/>
                    <a:pt x="7097" y="1009"/>
                  </a:cubicBezTo>
                  <a:lnTo>
                    <a:pt x="6631" y="583"/>
                  </a:lnTo>
                  <a:lnTo>
                    <a:pt x="4367" y="2853"/>
                  </a:lnTo>
                  <a:cubicBezTo>
                    <a:pt x="4336" y="2762"/>
                    <a:pt x="4301" y="2670"/>
                    <a:pt x="4265" y="2579"/>
                  </a:cubicBezTo>
                  <a:cubicBezTo>
                    <a:pt x="4250" y="2371"/>
                    <a:pt x="4225" y="2184"/>
                    <a:pt x="4189" y="2002"/>
                  </a:cubicBezTo>
                  <a:cubicBezTo>
                    <a:pt x="4043" y="1211"/>
                    <a:pt x="3739" y="695"/>
                    <a:pt x="3374" y="381"/>
                  </a:cubicBezTo>
                  <a:lnTo>
                    <a:pt x="3374" y="386"/>
                  </a:lnTo>
                  <a:lnTo>
                    <a:pt x="1844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9" name="Google Shape;559;p18">
              <a:extLst>
                <a:ext uri="{FF2B5EF4-FFF2-40B4-BE49-F238E27FC236}">
                  <a16:creationId xmlns:a16="http://schemas.microsoft.com/office/drawing/2014/main" id="{4C5AEBCD-E390-6F61-E32D-0F5822EDC842}"/>
                </a:ext>
              </a:extLst>
            </p:cNvPr>
            <p:cNvSpPr/>
            <p:nvPr/>
          </p:nvSpPr>
          <p:spPr>
            <a:xfrm>
              <a:off x="1750395" y="2118546"/>
              <a:ext cx="177527" cy="153163"/>
            </a:xfrm>
            <a:custGeom>
              <a:avLst/>
              <a:gdLst/>
              <a:ahLst/>
              <a:cxnLst/>
              <a:rect l="l" t="t" r="r" b="b"/>
              <a:pathLst>
                <a:path w="1297" h="1119" extrusionOk="0">
                  <a:moveTo>
                    <a:pt x="749" y="0"/>
                  </a:moveTo>
                  <a:cubicBezTo>
                    <a:pt x="535" y="0"/>
                    <a:pt x="103" y="381"/>
                    <a:pt x="51" y="410"/>
                  </a:cubicBezTo>
                  <a:cubicBezTo>
                    <a:pt x="0" y="445"/>
                    <a:pt x="0" y="759"/>
                    <a:pt x="0" y="759"/>
                  </a:cubicBezTo>
                  <a:lnTo>
                    <a:pt x="527" y="1119"/>
                  </a:lnTo>
                  <a:cubicBezTo>
                    <a:pt x="800" y="932"/>
                    <a:pt x="1297" y="283"/>
                    <a:pt x="1297" y="283"/>
                  </a:cubicBezTo>
                  <a:cubicBezTo>
                    <a:pt x="1297" y="283"/>
                    <a:pt x="983" y="50"/>
                    <a:pt x="785" y="5"/>
                  </a:cubicBezTo>
                  <a:cubicBezTo>
                    <a:pt x="774" y="2"/>
                    <a:pt x="762" y="0"/>
                    <a:pt x="749" y="0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0" name="Google Shape;560;p18">
              <a:extLst>
                <a:ext uri="{FF2B5EF4-FFF2-40B4-BE49-F238E27FC236}">
                  <a16:creationId xmlns:a16="http://schemas.microsoft.com/office/drawing/2014/main" id="{B27B2555-8E6C-1EAE-4000-3FCF69EC9A80}"/>
                </a:ext>
              </a:extLst>
            </p:cNvPr>
            <p:cNvSpPr/>
            <p:nvPr/>
          </p:nvSpPr>
          <p:spPr>
            <a:xfrm>
              <a:off x="1750395" y="2222434"/>
              <a:ext cx="72133" cy="58309"/>
            </a:xfrm>
            <a:custGeom>
              <a:avLst/>
              <a:gdLst/>
              <a:ahLst/>
              <a:cxnLst/>
              <a:rect l="l" t="t" r="r" b="b"/>
              <a:pathLst>
                <a:path w="527" h="426" extrusionOk="0">
                  <a:moveTo>
                    <a:pt x="0" y="0"/>
                  </a:moveTo>
                  <a:lnTo>
                    <a:pt x="466" y="426"/>
                  </a:lnTo>
                  <a:lnTo>
                    <a:pt x="527" y="3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6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1" name="Google Shape;561;p18">
              <a:extLst>
                <a:ext uri="{FF2B5EF4-FFF2-40B4-BE49-F238E27FC236}">
                  <a16:creationId xmlns:a16="http://schemas.microsoft.com/office/drawing/2014/main" id="{A88CF4FF-88DC-28E1-F25D-BAD54E2C653F}"/>
                </a:ext>
              </a:extLst>
            </p:cNvPr>
            <p:cNvSpPr/>
            <p:nvPr/>
          </p:nvSpPr>
          <p:spPr>
            <a:xfrm>
              <a:off x="1095173" y="2087886"/>
              <a:ext cx="209419" cy="107584"/>
            </a:xfrm>
            <a:custGeom>
              <a:avLst/>
              <a:gdLst/>
              <a:ahLst/>
              <a:cxnLst/>
              <a:rect l="l" t="t" r="r" b="b"/>
              <a:pathLst>
                <a:path w="1530" h="786" extrusionOk="0">
                  <a:moveTo>
                    <a:pt x="421" y="1"/>
                  </a:moveTo>
                  <a:lnTo>
                    <a:pt x="0" y="401"/>
                  </a:lnTo>
                  <a:lnTo>
                    <a:pt x="1530" y="786"/>
                  </a:lnTo>
                  <a:lnTo>
                    <a:pt x="1530" y="781"/>
                  </a:lnTo>
                  <a:lnTo>
                    <a:pt x="1525" y="755"/>
                  </a:lnTo>
                  <a:lnTo>
                    <a:pt x="1424" y="365"/>
                  </a:lnTo>
                  <a:lnTo>
                    <a:pt x="421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2" name="Google Shape;562;p18">
              <a:extLst>
                <a:ext uri="{FF2B5EF4-FFF2-40B4-BE49-F238E27FC236}">
                  <a16:creationId xmlns:a16="http://schemas.microsoft.com/office/drawing/2014/main" id="{221D0476-1D37-E186-C519-7FD4517AFC98}"/>
                </a:ext>
              </a:extLst>
            </p:cNvPr>
            <p:cNvSpPr/>
            <p:nvPr/>
          </p:nvSpPr>
          <p:spPr>
            <a:xfrm>
              <a:off x="1152661" y="2005350"/>
              <a:ext cx="158227" cy="132632"/>
            </a:xfrm>
            <a:custGeom>
              <a:avLst/>
              <a:gdLst/>
              <a:ahLst/>
              <a:cxnLst/>
              <a:rect l="l" t="t" r="r" b="b"/>
              <a:pathLst>
                <a:path w="1156" h="969" extrusionOk="0">
                  <a:moveTo>
                    <a:pt x="826" y="1"/>
                  </a:moveTo>
                  <a:cubicBezTo>
                    <a:pt x="730" y="77"/>
                    <a:pt x="629" y="153"/>
                    <a:pt x="532" y="219"/>
                  </a:cubicBezTo>
                  <a:cubicBezTo>
                    <a:pt x="239" y="436"/>
                    <a:pt x="1" y="604"/>
                    <a:pt x="1" y="604"/>
                  </a:cubicBezTo>
                  <a:lnTo>
                    <a:pt x="1004" y="968"/>
                  </a:lnTo>
                  <a:cubicBezTo>
                    <a:pt x="1029" y="877"/>
                    <a:pt x="1085" y="806"/>
                    <a:pt x="1155" y="740"/>
                  </a:cubicBezTo>
                  <a:cubicBezTo>
                    <a:pt x="993" y="649"/>
                    <a:pt x="826" y="1"/>
                    <a:pt x="826" y="1"/>
                  </a:cubicBez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3" name="Google Shape;563;p18">
              <a:extLst>
                <a:ext uri="{FF2B5EF4-FFF2-40B4-BE49-F238E27FC236}">
                  <a16:creationId xmlns:a16="http://schemas.microsoft.com/office/drawing/2014/main" id="{68AF9561-4974-2ECD-25A2-22302A1384DE}"/>
                </a:ext>
              </a:extLst>
            </p:cNvPr>
            <p:cNvSpPr/>
            <p:nvPr/>
          </p:nvSpPr>
          <p:spPr>
            <a:xfrm>
              <a:off x="1370429" y="2074062"/>
              <a:ext cx="821" cy="137"/>
            </a:xfrm>
            <a:custGeom>
              <a:avLst/>
              <a:gdLst/>
              <a:ahLst/>
              <a:cxnLst/>
              <a:rect l="l" t="t" r="r" b="b"/>
              <a:pathLst>
                <a:path w="6" h="1" extrusionOk="0">
                  <a:moveTo>
                    <a:pt x="5" y="0"/>
                  </a:moveTo>
                  <a:lnTo>
                    <a:pt x="5" y="0"/>
                  </a:lnTo>
                  <a:cubicBezTo>
                    <a:pt x="5" y="0"/>
                    <a:pt x="5" y="0"/>
                    <a:pt x="0" y="0"/>
                  </a:cubicBezTo>
                  <a:cubicBezTo>
                    <a:pt x="0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F7A27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4" name="Google Shape;564;p18">
              <a:extLst>
                <a:ext uri="{FF2B5EF4-FFF2-40B4-BE49-F238E27FC236}">
                  <a16:creationId xmlns:a16="http://schemas.microsoft.com/office/drawing/2014/main" id="{33C7C343-F6B1-1A05-07C8-3CE0BD19B82A}"/>
                </a:ext>
              </a:extLst>
            </p:cNvPr>
            <p:cNvSpPr/>
            <p:nvPr/>
          </p:nvSpPr>
          <p:spPr>
            <a:xfrm>
              <a:off x="1265720" y="2005350"/>
              <a:ext cx="105531" cy="101424"/>
            </a:xfrm>
            <a:custGeom>
              <a:avLst/>
              <a:gdLst/>
              <a:ahLst/>
              <a:cxnLst/>
              <a:rect l="l" t="t" r="r" b="b"/>
              <a:pathLst>
                <a:path w="771" h="741" extrusionOk="0">
                  <a:moveTo>
                    <a:pt x="0" y="1"/>
                  </a:moveTo>
                  <a:cubicBezTo>
                    <a:pt x="0" y="1"/>
                    <a:pt x="167" y="649"/>
                    <a:pt x="329" y="740"/>
                  </a:cubicBezTo>
                  <a:cubicBezTo>
                    <a:pt x="502" y="588"/>
                    <a:pt x="740" y="512"/>
                    <a:pt x="765" y="502"/>
                  </a:cubicBezTo>
                  <a:lnTo>
                    <a:pt x="770" y="50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AC5A5"/>
            </a:solidFill>
            <a:ln w="9525" cap="flat" cmpd="sng">
              <a:solidFill>
                <a:srgbClr val="FAC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5" name="Google Shape;565;p18">
              <a:extLst>
                <a:ext uri="{FF2B5EF4-FFF2-40B4-BE49-F238E27FC236}">
                  <a16:creationId xmlns:a16="http://schemas.microsoft.com/office/drawing/2014/main" id="{A627E1A0-16E7-3C1F-78CE-B8B1AAF66FC5}"/>
                </a:ext>
              </a:extLst>
            </p:cNvPr>
            <p:cNvSpPr/>
            <p:nvPr/>
          </p:nvSpPr>
          <p:spPr>
            <a:xfrm>
              <a:off x="1399447" y="4445289"/>
              <a:ext cx="383661" cy="145772"/>
            </a:xfrm>
            <a:custGeom>
              <a:avLst/>
              <a:gdLst/>
              <a:ahLst/>
              <a:cxnLst/>
              <a:rect l="l" t="t" r="r" b="b"/>
              <a:pathLst>
                <a:path w="2803" h="1065" extrusionOk="0">
                  <a:moveTo>
                    <a:pt x="1323" y="0"/>
                  </a:moveTo>
                  <a:lnTo>
                    <a:pt x="1" y="188"/>
                  </a:lnTo>
                  <a:lnTo>
                    <a:pt x="26" y="983"/>
                  </a:lnTo>
                  <a:cubicBezTo>
                    <a:pt x="26" y="983"/>
                    <a:pt x="1236" y="1064"/>
                    <a:pt x="2071" y="1064"/>
                  </a:cubicBezTo>
                  <a:cubicBezTo>
                    <a:pt x="2096" y="1064"/>
                    <a:pt x="2120" y="1064"/>
                    <a:pt x="2144" y="1064"/>
                  </a:cubicBezTo>
                  <a:cubicBezTo>
                    <a:pt x="2802" y="1059"/>
                    <a:pt x="2757" y="907"/>
                    <a:pt x="2757" y="781"/>
                  </a:cubicBezTo>
                  <a:cubicBezTo>
                    <a:pt x="2741" y="340"/>
                    <a:pt x="1586" y="365"/>
                    <a:pt x="1323" y="0"/>
                  </a:cubicBezTo>
                  <a:close/>
                </a:path>
              </a:pathLst>
            </a:custGeom>
            <a:solidFill>
              <a:srgbClr val="131A1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6" name="Google Shape;566;p18">
              <a:extLst>
                <a:ext uri="{FF2B5EF4-FFF2-40B4-BE49-F238E27FC236}">
                  <a16:creationId xmlns:a16="http://schemas.microsoft.com/office/drawing/2014/main" id="{79F81A16-F6F9-59FF-B7BD-B0C85A42441E}"/>
                </a:ext>
              </a:extLst>
            </p:cNvPr>
            <p:cNvSpPr/>
            <p:nvPr/>
          </p:nvSpPr>
          <p:spPr>
            <a:xfrm>
              <a:off x="625007" y="4342632"/>
              <a:ext cx="397485" cy="276488"/>
            </a:xfrm>
            <a:custGeom>
              <a:avLst/>
              <a:gdLst/>
              <a:ahLst/>
              <a:cxnLst/>
              <a:rect l="l" t="t" r="r" b="b"/>
              <a:pathLst>
                <a:path w="2904" h="2020" extrusionOk="0">
                  <a:moveTo>
                    <a:pt x="335" y="1"/>
                  </a:moveTo>
                  <a:lnTo>
                    <a:pt x="1" y="776"/>
                  </a:lnTo>
                  <a:cubicBezTo>
                    <a:pt x="1" y="776"/>
                    <a:pt x="1034" y="1905"/>
                    <a:pt x="1890" y="2017"/>
                  </a:cubicBezTo>
                  <a:cubicBezTo>
                    <a:pt x="1895" y="2016"/>
                    <a:pt x="1905" y="2015"/>
                    <a:pt x="1917" y="2015"/>
                  </a:cubicBezTo>
                  <a:cubicBezTo>
                    <a:pt x="1957" y="2015"/>
                    <a:pt x="2029" y="2019"/>
                    <a:pt x="2116" y="2019"/>
                  </a:cubicBezTo>
                  <a:cubicBezTo>
                    <a:pt x="2424" y="2019"/>
                    <a:pt x="2904" y="1973"/>
                    <a:pt x="2645" y="1556"/>
                  </a:cubicBezTo>
                  <a:cubicBezTo>
                    <a:pt x="2544" y="1389"/>
                    <a:pt x="2336" y="1328"/>
                    <a:pt x="2062" y="1298"/>
                  </a:cubicBezTo>
                  <a:cubicBezTo>
                    <a:pt x="1860" y="1075"/>
                    <a:pt x="1647" y="847"/>
                    <a:pt x="1622" y="644"/>
                  </a:cubicBezTo>
                  <a:cubicBezTo>
                    <a:pt x="1617" y="639"/>
                    <a:pt x="1617" y="629"/>
                    <a:pt x="1617" y="624"/>
                  </a:cubicBezTo>
                  <a:lnTo>
                    <a:pt x="335" y="1"/>
                  </a:lnTo>
                  <a:close/>
                </a:path>
              </a:pathLst>
            </a:custGeom>
            <a:solidFill>
              <a:srgbClr val="131A1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7" name="Google Shape;567;p18">
              <a:extLst>
                <a:ext uri="{FF2B5EF4-FFF2-40B4-BE49-F238E27FC236}">
                  <a16:creationId xmlns:a16="http://schemas.microsoft.com/office/drawing/2014/main" id="{291F2672-3B16-859F-F33C-A65E89048778}"/>
                </a:ext>
              </a:extLst>
            </p:cNvPr>
            <p:cNvSpPr/>
            <p:nvPr/>
          </p:nvSpPr>
          <p:spPr>
            <a:xfrm>
              <a:off x="841407" y="2819347"/>
              <a:ext cx="490286" cy="131947"/>
            </a:xfrm>
            <a:custGeom>
              <a:avLst/>
              <a:gdLst/>
              <a:ahLst/>
              <a:cxnLst/>
              <a:rect l="l" t="t" r="r" b="b"/>
              <a:pathLst>
                <a:path w="3582" h="964" extrusionOk="0">
                  <a:moveTo>
                    <a:pt x="56" y="1"/>
                  </a:moveTo>
                  <a:cubicBezTo>
                    <a:pt x="56" y="1"/>
                    <a:pt x="0" y="208"/>
                    <a:pt x="66" y="330"/>
                  </a:cubicBezTo>
                  <a:lnTo>
                    <a:pt x="3546" y="963"/>
                  </a:lnTo>
                  <a:lnTo>
                    <a:pt x="3581" y="563"/>
                  </a:lnTo>
                  <a:lnTo>
                    <a:pt x="56" y="1"/>
                  </a:lnTo>
                  <a:close/>
                </a:path>
              </a:pathLst>
            </a:custGeom>
            <a:solidFill>
              <a:srgbClr val="2626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8" name="Google Shape;568;p18">
              <a:extLst>
                <a:ext uri="{FF2B5EF4-FFF2-40B4-BE49-F238E27FC236}">
                  <a16:creationId xmlns:a16="http://schemas.microsoft.com/office/drawing/2014/main" id="{D5E2CA9B-100C-FC6A-C613-58E110220784}"/>
                </a:ext>
              </a:extLst>
            </p:cNvPr>
            <p:cNvSpPr/>
            <p:nvPr/>
          </p:nvSpPr>
          <p:spPr>
            <a:xfrm>
              <a:off x="2857579" y="1624700"/>
              <a:ext cx="353138" cy="329458"/>
            </a:xfrm>
            <a:custGeom>
              <a:avLst/>
              <a:gdLst/>
              <a:ahLst/>
              <a:cxnLst/>
              <a:rect l="l" t="t" r="r" b="b"/>
              <a:pathLst>
                <a:path w="2580" h="2407" extrusionOk="0">
                  <a:moveTo>
                    <a:pt x="1383" y="1"/>
                  </a:moveTo>
                  <a:cubicBezTo>
                    <a:pt x="1131" y="1"/>
                    <a:pt x="876" y="95"/>
                    <a:pt x="680" y="340"/>
                  </a:cubicBezTo>
                  <a:cubicBezTo>
                    <a:pt x="680" y="340"/>
                    <a:pt x="680" y="345"/>
                    <a:pt x="695" y="360"/>
                  </a:cubicBezTo>
                  <a:cubicBezTo>
                    <a:pt x="588" y="431"/>
                    <a:pt x="457" y="568"/>
                    <a:pt x="391" y="816"/>
                  </a:cubicBezTo>
                  <a:cubicBezTo>
                    <a:pt x="1" y="2214"/>
                    <a:pt x="796" y="2361"/>
                    <a:pt x="963" y="2377"/>
                  </a:cubicBezTo>
                  <a:cubicBezTo>
                    <a:pt x="968" y="2326"/>
                    <a:pt x="968" y="2280"/>
                    <a:pt x="968" y="2230"/>
                  </a:cubicBezTo>
                  <a:lnTo>
                    <a:pt x="963" y="2230"/>
                  </a:lnTo>
                  <a:cubicBezTo>
                    <a:pt x="968" y="2179"/>
                    <a:pt x="968" y="2133"/>
                    <a:pt x="968" y="2093"/>
                  </a:cubicBezTo>
                  <a:cubicBezTo>
                    <a:pt x="968" y="2062"/>
                    <a:pt x="968" y="2037"/>
                    <a:pt x="968" y="2012"/>
                  </a:cubicBezTo>
                  <a:cubicBezTo>
                    <a:pt x="882" y="1921"/>
                    <a:pt x="811" y="1819"/>
                    <a:pt x="771" y="1738"/>
                  </a:cubicBezTo>
                  <a:cubicBezTo>
                    <a:pt x="675" y="1551"/>
                    <a:pt x="664" y="593"/>
                    <a:pt x="664" y="593"/>
                  </a:cubicBezTo>
                  <a:lnTo>
                    <a:pt x="1212" y="593"/>
                  </a:lnTo>
                  <a:cubicBezTo>
                    <a:pt x="1358" y="639"/>
                    <a:pt x="1551" y="685"/>
                    <a:pt x="1794" y="730"/>
                  </a:cubicBezTo>
                  <a:lnTo>
                    <a:pt x="1799" y="730"/>
                  </a:lnTo>
                  <a:cubicBezTo>
                    <a:pt x="1830" y="771"/>
                    <a:pt x="1865" y="811"/>
                    <a:pt x="1900" y="842"/>
                  </a:cubicBezTo>
                  <a:cubicBezTo>
                    <a:pt x="1921" y="887"/>
                    <a:pt x="1936" y="938"/>
                    <a:pt x="1946" y="999"/>
                  </a:cubicBezTo>
                  <a:cubicBezTo>
                    <a:pt x="1909" y="979"/>
                    <a:pt x="1833" y="948"/>
                    <a:pt x="1711" y="948"/>
                  </a:cubicBezTo>
                  <a:cubicBezTo>
                    <a:pt x="1648" y="948"/>
                    <a:pt x="1573" y="956"/>
                    <a:pt x="1485" y="978"/>
                  </a:cubicBezTo>
                  <a:lnTo>
                    <a:pt x="1521" y="1044"/>
                  </a:lnTo>
                  <a:cubicBezTo>
                    <a:pt x="1521" y="1044"/>
                    <a:pt x="1697" y="1003"/>
                    <a:pt x="1843" y="1003"/>
                  </a:cubicBezTo>
                  <a:cubicBezTo>
                    <a:pt x="1883" y="1003"/>
                    <a:pt x="1920" y="1006"/>
                    <a:pt x="1951" y="1014"/>
                  </a:cubicBezTo>
                  <a:cubicBezTo>
                    <a:pt x="1956" y="1049"/>
                    <a:pt x="1961" y="1085"/>
                    <a:pt x="1966" y="1125"/>
                  </a:cubicBezTo>
                  <a:cubicBezTo>
                    <a:pt x="1966" y="1161"/>
                    <a:pt x="1971" y="1201"/>
                    <a:pt x="1971" y="1237"/>
                  </a:cubicBezTo>
                  <a:cubicBezTo>
                    <a:pt x="1966" y="1414"/>
                    <a:pt x="1931" y="1596"/>
                    <a:pt x="1840" y="1708"/>
                  </a:cubicBezTo>
                  <a:cubicBezTo>
                    <a:pt x="1840" y="1708"/>
                    <a:pt x="1688" y="1921"/>
                    <a:pt x="1657" y="2128"/>
                  </a:cubicBezTo>
                  <a:cubicBezTo>
                    <a:pt x="1647" y="2189"/>
                    <a:pt x="1647" y="2255"/>
                    <a:pt x="1667" y="2311"/>
                  </a:cubicBezTo>
                  <a:cubicBezTo>
                    <a:pt x="1683" y="2346"/>
                    <a:pt x="1703" y="2377"/>
                    <a:pt x="1728" y="2407"/>
                  </a:cubicBezTo>
                  <a:lnTo>
                    <a:pt x="1774" y="2402"/>
                  </a:lnTo>
                  <a:lnTo>
                    <a:pt x="2341" y="2382"/>
                  </a:lnTo>
                  <a:cubicBezTo>
                    <a:pt x="2341" y="2382"/>
                    <a:pt x="2260" y="1824"/>
                    <a:pt x="2356" y="1637"/>
                  </a:cubicBezTo>
                  <a:cubicBezTo>
                    <a:pt x="2463" y="1429"/>
                    <a:pt x="2579" y="968"/>
                    <a:pt x="2341" y="634"/>
                  </a:cubicBezTo>
                  <a:cubicBezTo>
                    <a:pt x="2328" y="345"/>
                    <a:pt x="1863" y="1"/>
                    <a:pt x="1383" y="1"/>
                  </a:cubicBez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000" name="Google Shape;2042;p35">
            <a:extLst>
              <a:ext uri="{FF2B5EF4-FFF2-40B4-BE49-F238E27FC236}">
                <a16:creationId xmlns:a16="http://schemas.microsoft.com/office/drawing/2014/main" id="{38D5C2B3-1C56-0624-4E1D-7ECB94A1A5B0}"/>
              </a:ext>
            </a:extLst>
          </p:cNvPr>
          <p:cNvSpPr/>
          <p:nvPr/>
        </p:nvSpPr>
        <p:spPr>
          <a:xfrm>
            <a:off x="6263390" y="3500404"/>
            <a:ext cx="2074263" cy="32957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nl-BE" sz="1867" b="1" kern="0" dirty="0">
                <a:solidFill>
                  <a:srgbClr val="FFFFFF"/>
                </a:solidFill>
                <a:latin typeface="Fira Sans" panose="020B0503050000020004" pitchFamily="34" charset="0"/>
                <a:cs typeface="Arial"/>
                <a:sym typeface="Arial"/>
              </a:rPr>
              <a:t>Legal Content</a:t>
            </a:r>
            <a:endParaRPr sz="1867" b="1" kern="0" dirty="0">
              <a:solidFill>
                <a:srgbClr val="FFFFFF"/>
              </a:solidFill>
              <a:latin typeface="Fira Sans" panose="020B0503050000020004" pitchFamily="34" charset="0"/>
              <a:cs typeface="Arial"/>
              <a:sym typeface="Arial"/>
            </a:endParaRPr>
          </a:p>
        </p:txBody>
      </p:sp>
      <p:sp>
        <p:nvSpPr>
          <p:cNvPr id="2088" name="Google Shape;2042;p35">
            <a:extLst>
              <a:ext uri="{FF2B5EF4-FFF2-40B4-BE49-F238E27FC236}">
                <a16:creationId xmlns:a16="http://schemas.microsoft.com/office/drawing/2014/main" id="{448CDF55-B01F-C0D2-D91A-C0D9594D1DBA}"/>
              </a:ext>
            </a:extLst>
          </p:cNvPr>
          <p:cNvSpPr/>
          <p:nvPr/>
        </p:nvSpPr>
        <p:spPr>
          <a:xfrm>
            <a:off x="6263390" y="4201896"/>
            <a:ext cx="2074263" cy="32957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nl-BE" sz="1867" b="1" kern="0" dirty="0">
                <a:solidFill>
                  <a:srgbClr val="FFFFFF"/>
                </a:solidFill>
                <a:latin typeface="Fira Sans" panose="020B0503050000020004" pitchFamily="34" charset="0"/>
                <a:cs typeface="Arial"/>
                <a:sym typeface="Arial"/>
              </a:rPr>
              <a:t>Truth point?</a:t>
            </a:r>
            <a:endParaRPr sz="1867" b="1" kern="0" dirty="0">
              <a:solidFill>
                <a:srgbClr val="FFFFFF"/>
              </a:solidFill>
              <a:latin typeface="Fira Sans" panose="020B0503050000020004" pitchFamily="34" charset="0"/>
              <a:cs typeface="Arial"/>
              <a:sym typeface="Arial"/>
            </a:endParaRPr>
          </a:p>
        </p:txBody>
      </p:sp>
      <p:sp>
        <p:nvSpPr>
          <p:cNvPr id="2089" name="Google Shape;2042;p35">
            <a:extLst>
              <a:ext uri="{FF2B5EF4-FFF2-40B4-BE49-F238E27FC236}">
                <a16:creationId xmlns:a16="http://schemas.microsoft.com/office/drawing/2014/main" id="{DB79EEBC-F4D2-84C5-9CDB-09F8E45C5FB3}"/>
              </a:ext>
            </a:extLst>
          </p:cNvPr>
          <p:cNvSpPr/>
          <p:nvPr/>
        </p:nvSpPr>
        <p:spPr>
          <a:xfrm>
            <a:off x="8525239" y="3500404"/>
            <a:ext cx="2074263" cy="32957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nl-BE" sz="1867" b="1" kern="0" dirty="0">
                <a:solidFill>
                  <a:srgbClr val="FFFFFF"/>
                </a:solidFill>
                <a:latin typeface="Fira Sans" panose="020B0503050000020004" pitchFamily="34" charset="0"/>
                <a:cs typeface="Arial"/>
                <a:sym typeface="Arial"/>
              </a:rPr>
              <a:t>Censoring</a:t>
            </a:r>
            <a:endParaRPr sz="1867" b="1" kern="0" dirty="0">
              <a:solidFill>
                <a:srgbClr val="FFFFFF"/>
              </a:solidFill>
              <a:latin typeface="Fira Sans" panose="020B0503050000020004" pitchFamily="34" charset="0"/>
              <a:cs typeface="Arial"/>
              <a:sym typeface="Arial"/>
            </a:endParaRPr>
          </a:p>
        </p:txBody>
      </p:sp>
      <p:sp>
        <p:nvSpPr>
          <p:cNvPr id="2090" name="Google Shape;2042;p35">
            <a:extLst>
              <a:ext uri="{FF2B5EF4-FFF2-40B4-BE49-F238E27FC236}">
                <a16:creationId xmlns:a16="http://schemas.microsoft.com/office/drawing/2014/main" id="{01EDD4D9-85FF-EB52-EBC7-A17B3F970C3C}"/>
              </a:ext>
            </a:extLst>
          </p:cNvPr>
          <p:cNvSpPr/>
          <p:nvPr/>
        </p:nvSpPr>
        <p:spPr>
          <a:xfrm>
            <a:off x="8525238" y="4201896"/>
            <a:ext cx="2074263" cy="32957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nl-BE" sz="1867" b="1" kern="0" dirty="0">
                <a:solidFill>
                  <a:srgbClr val="FFFFFF"/>
                </a:solidFill>
                <a:latin typeface="Fira Sans" panose="020B0503050000020004" pitchFamily="34" charset="0"/>
                <a:cs typeface="Arial"/>
                <a:sym typeface="Arial"/>
              </a:rPr>
              <a:t>Amplification</a:t>
            </a:r>
            <a:endParaRPr sz="1867" b="1" kern="0" dirty="0">
              <a:solidFill>
                <a:srgbClr val="FFFFFF"/>
              </a:solidFill>
              <a:latin typeface="Fira Sans" panose="020B05030500000200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390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ctrTitle"/>
          </p:nvPr>
        </p:nvSpPr>
        <p:spPr>
          <a:xfrm>
            <a:off x="6362800" y="1732424"/>
            <a:ext cx="5219600" cy="2274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8800" dirty="0"/>
              <a:t>Thank you! </a:t>
            </a:r>
            <a:endParaRPr sz="8800" dirty="0"/>
          </a:p>
        </p:txBody>
      </p:sp>
      <p:grpSp>
        <p:nvGrpSpPr>
          <p:cNvPr id="60" name="Google Shape;60;p15"/>
          <p:cNvGrpSpPr/>
          <p:nvPr/>
        </p:nvGrpSpPr>
        <p:grpSpPr>
          <a:xfrm>
            <a:off x="609600" y="782533"/>
            <a:ext cx="5337611" cy="5524671"/>
            <a:chOff x="457200" y="586924"/>
            <a:chExt cx="4003208" cy="4143503"/>
          </a:xfrm>
        </p:grpSpPr>
        <p:sp>
          <p:nvSpPr>
            <p:cNvPr id="61" name="Google Shape;61;p15"/>
            <p:cNvSpPr/>
            <p:nvPr/>
          </p:nvSpPr>
          <p:spPr>
            <a:xfrm>
              <a:off x="558721" y="586924"/>
              <a:ext cx="3901687" cy="3672814"/>
            </a:xfrm>
            <a:custGeom>
              <a:avLst/>
              <a:gdLst/>
              <a:ahLst/>
              <a:cxnLst/>
              <a:rect l="l" t="t" r="r" b="b"/>
              <a:pathLst>
                <a:path w="37010" h="34839" extrusionOk="0">
                  <a:moveTo>
                    <a:pt x="11003" y="1"/>
                  </a:moveTo>
                  <a:cubicBezTo>
                    <a:pt x="10203" y="1"/>
                    <a:pt x="9402" y="120"/>
                    <a:pt x="8632" y="344"/>
                  </a:cubicBezTo>
                  <a:cubicBezTo>
                    <a:pt x="5623" y="1221"/>
                    <a:pt x="3024" y="3622"/>
                    <a:pt x="1991" y="6560"/>
                  </a:cubicBezTo>
                  <a:cubicBezTo>
                    <a:pt x="0" y="12223"/>
                    <a:pt x="562" y="18732"/>
                    <a:pt x="3490" y="23975"/>
                  </a:cubicBezTo>
                  <a:cubicBezTo>
                    <a:pt x="4473" y="25728"/>
                    <a:pt x="5719" y="27334"/>
                    <a:pt x="7158" y="28737"/>
                  </a:cubicBezTo>
                  <a:cubicBezTo>
                    <a:pt x="10587" y="32083"/>
                    <a:pt x="15823" y="34839"/>
                    <a:pt x="20733" y="34839"/>
                  </a:cubicBezTo>
                  <a:cubicBezTo>
                    <a:pt x="20930" y="34839"/>
                    <a:pt x="21126" y="34834"/>
                    <a:pt x="21321" y="34826"/>
                  </a:cubicBezTo>
                  <a:cubicBezTo>
                    <a:pt x="23398" y="34734"/>
                    <a:pt x="25490" y="34056"/>
                    <a:pt x="27131" y="32759"/>
                  </a:cubicBezTo>
                  <a:cubicBezTo>
                    <a:pt x="28915" y="31356"/>
                    <a:pt x="29948" y="29279"/>
                    <a:pt x="30920" y="27283"/>
                  </a:cubicBezTo>
                  <a:cubicBezTo>
                    <a:pt x="33686" y="21579"/>
                    <a:pt x="37009" y="13930"/>
                    <a:pt x="33094" y="7932"/>
                  </a:cubicBezTo>
                  <a:cubicBezTo>
                    <a:pt x="31514" y="5507"/>
                    <a:pt x="28996" y="4361"/>
                    <a:pt x="26164" y="4361"/>
                  </a:cubicBezTo>
                  <a:cubicBezTo>
                    <a:pt x="26127" y="4361"/>
                    <a:pt x="26090" y="4361"/>
                    <a:pt x="26052" y="4361"/>
                  </a:cubicBezTo>
                  <a:cubicBezTo>
                    <a:pt x="24659" y="4374"/>
                    <a:pt x="23166" y="4588"/>
                    <a:pt x="21709" y="4588"/>
                  </a:cubicBezTo>
                  <a:cubicBezTo>
                    <a:pt x="20306" y="4588"/>
                    <a:pt x="18937" y="4390"/>
                    <a:pt x="17725" y="3622"/>
                  </a:cubicBezTo>
                  <a:cubicBezTo>
                    <a:pt x="16114" y="2598"/>
                    <a:pt x="15182" y="942"/>
                    <a:pt x="13297" y="349"/>
                  </a:cubicBezTo>
                  <a:cubicBezTo>
                    <a:pt x="12552" y="113"/>
                    <a:pt x="11778" y="1"/>
                    <a:pt x="110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457200" y="2343135"/>
              <a:ext cx="3934262" cy="2387293"/>
            </a:xfrm>
            <a:custGeom>
              <a:avLst/>
              <a:gdLst/>
              <a:ahLst/>
              <a:cxnLst/>
              <a:rect l="l" t="t" r="r" b="b"/>
              <a:pathLst>
                <a:path w="37319" h="22645" extrusionOk="0">
                  <a:moveTo>
                    <a:pt x="23280" y="1"/>
                  </a:moveTo>
                  <a:cubicBezTo>
                    <a:pt x="14626" y="1"/>
                    <a:pt x="4306" y="706"/>
                    <a:pt x="2716" y="1815"/>
                  </a:cubicBezTo>
                  <a:cubicBezTo>
                    <a:pt x="1" y="3709"/>
                    <a:pt x="5841" y="15208"/>
                    <a:pt x="5770" y="15558"/>
                  </a:cubicBezTo>
                  <a:lnTo>
                    <a:pt x="5770" y="22644"/>
                  </a:lnTo>
                  <a:lnTo>
                    <a:pt x="32096" y="22644"/>
                  </a:lnTo>
                  <a:lnTo>
                    <a:pt x="32365" y="15791"/>
                  </a:lnTo>
                  <a:cubicBezTo>
                    <a:pt x="32365" y="15791"/>
                    <a:pt x="37319" y="3127"/>
                    <a:pt x="35465" y="1166"/>
                  </a:cubicBezTo>
                  <a:cubicBezTo>
                    <a:pt x="34696" y="354"/>
                    <a:pt x="29406" y="1"/>
                    <a:pt x="23280" y="1"/>
                  </a:cubicBezTo>
                  <a:close/>
                </a:path>
              </a:pathLst>
            </a:custGeom>
            <a:solidFill>
              <a:srgbClr val="D4652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63;p15"/>
            <p:cNvSpPr/>
            <p:nvPr/>
          </p:nvSpPr>
          <p:spPr>
            <a:xfrm>
              <a:off x="3631968" y="3877012"/>
              <a:ext cx="616932" cy="853395"/>
            </a:xfrm>
            <a:custGeom>
              <a:avLst/>
              <a:gdLst/>
              <a:ahLst/>
              <a:cxnLst/>
              <a:rect l="l" t="t" r="r" b="b"/>
              <a:pathLst>
                <a:path w="5852" h="8095" extrusionOk="0">
                  <a:moveTo>
                    <a:pt x="2923" y="1"/>
                  </a:moveTo>
                  <a:cubicBezTo>
                    <a:pt x="2295" y="1"/>
                    <a:pt x="1667" y="78"/>
                    <a:pt x="1039" y="233"/>
                  </a:cubicBezTo>
                  <a:cubicBezTo>
                    <a:pt x="426" y="385"/>
                    <a:pt x="1" y="947"/>
                    <a:pt x="1" y="1580"/>
                  </a:cubicBezTo>
                  <a:lnTo>
                    <a:pt x="1" y="8094"/>
                  </a:lnTo>
                  <a:lnTo>
                    <a:pt x="5851" y="8094"/>
                  </a:lnTo>
                  <a:lnTo>
                    <a:pt x="5851" y="1580"/>
                  </a:lnTo>
                  <a:cubicBezTo>
                    <a:pt x="5851" y="1271"/>
                    <a:pt x="5750" y="977"/>
                    <a:pt x="5573" y="744"/>
                  </a:cubicBezTo>
                  <a:cubicBezTo>
                    <a:pt x="5390" y="496"/>
                    <a:pt x="5127" y="309"/>
                    <a:pt x="4808" y="233"/>
                  </a:cubicBezTo>
                  <a:cubicBezTo>
                    <a:pt x="4180" y="78"/>
                    <a:pt x="3552" y="1"/>
                    <a:pt x="29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64;p15"/>
            <p:cNvSpPr/>
            <p:nvPr/>
          </p:nvSpPr>
          <p:spPr>
            <a:xfrm>
              <a:off x="3861576" y="4013533"/>
              <a:ext cx="161402" cy="152968"/>
            </a:xfrm>
            <a:custGeom>
              <a:avLst/>
              <a:gdLst/>
              <a:ahLst/>
              <a:cxnLst/>
              <a:rect l="l" t="t" r="r" b="b"/>
              <a:pathLst>
                <a:path w="1531" h="1451" extrusionOk="0">
                  <a:moveTo>
                    <a:pt x="752" y="345"/>
                  </a:moveTo>
                  <a:cubicBezTo>
                    <a:pt x="833" y="345"/>
                    <a:pt x="895" y="394"/>
                    <a:pt x="928" y="427"/>
                  </a:cubicBezTo>
                  <a:cubicBezTo>
                    <a:pt x="1004" y="508"/>
                    <a:pt x="1039" y="630"/>
                    <a:pt x="1024" y="716"/>
                  </a:cubicBezTo>
                  <a:cubicBezTo>
                    <a:pt x="1009" y="792"/>
                    <a:pt x="958" y="858"/>
                    <a:pt x="887" y="903"/>
                  </a:cubicBezTo>
                  <a:cubicBezTo>
                    <a:pt x="862" y="918"/>
                    <a:pt x="832" y="934"/>
                    <a:pt x="801" y="939"/>
                  </a:cubicBezTo>
                  <a:cubicBezTo>
                    <a:pt x="791" y="939"/>
                    <a:pt x="781" y="944"/>
                    <a:pt x="771" y="949"/>
                  </a:cubicBezTo>
                  <a:cubicBezTo>
                    <a:pt x="753" y="951"/>
                    <a:pt x="735" y="953"/>
                    <a:pt x="718" y="953"/>
                  </a:cubicBezTo>
                  <a:cubicBezTo>
                    <a:pt x="700" y="953"/>
                    <a:pt x="682" y="951"/>
                    <a:pt x="664" y="949"/>
                  </a:cubicBezTo>
                  <a:cubicBezTo>
                    <a:pt x="593" y="928"/>
                    <a:pt x="528" y="883"/>
                    <a:pt x="497" y="827"/>
                  </a:cubicBezTo>
                  <a:cubicBezTo>
                    <a:pt x="452" y="746"/>
                    <a:pt x="457" y="635"/>
                    <a:pt x="507" y="533"/>
                  </a:cubicBezTo>
                  <a:cubicBezTo>
                    <a:pt x="558" y="427"/>
                    <a:pt x="639" y="361"/>
                    <a:pt x="730" y="346"/>
                  </a:cubicBezTo>
                  <a:cubicBezTo>
                    <a:pt x="738" y="345"/>
                    <a:pt x="745" y="345"/>
                    <a:pt x="752" y="345"/>
                  </a:cubicBezTo>
                  <a:close/>
                  <a:moveTo>
                    <a:pt x="401" y="1"/>
                  </a:moveTo>
                  <a:cubicBezTo>
                    <a:pt x="390" y="1"/>
                    <a:pt x="380" y="5"/>
                    <a:pt x="371" y="12"/>
                  </a:cubicBezTo>
                  <a:cubicBezTo>
                    <a:pt x="355" y="27"/>
                    <a:pt x="350" y="52"/>
                    <a:pt x="366" y="72"/>
                  </a:cubicBezTo>
                  <a:cubicBezTo>
                    <a:pt x="441" y="159"/>
                    <a:pt x="538" y="229"/>
                    <a:pt x="639" y="285"/>
                  </a:cubicBezTo>
                  <a:cubicBezTo>
                    <a:pt x="558" y="321"/>
                    <a:pt x="482" y="392"/>
                    <a:pt x="431" y="493"/>
                  </a:cubicBezTo>
                  <a:cubicBezTo>
                    <a:pt x="411" y="538"/>
                    <a:pt x="396" y="589"/>
                    <a:pt x="386" y="640"/>
                  </a:cubicBezTo>
                  <a:cubicBezTo>
                    <a:pt x="303" y="570"/>
                    <a:pt x="198" y="530"/>
                    <a:pt x="92" y="530"/>
                  </a:cubicBezTo>
                  <a:cubicBezTo>
                    <a:pt x="75" y="530"/>
                    <a:pt x="58" y="531"/>
                    <a:pt x="41" y="533"/>
                  </a:cubicBezTo>
                  <a:cubicBezTo>
                    <a:pt x="16" y="538"/>
                    <a:pt x="1" y="559"/>
                    <a:pt x="6" y="579"/>
                  </a:cubicBezTo>
                  <a:cubicBezTo>
                    <a:pt x="6" y="601"/>
                    <a:pt x="25" y="615"/>
                    <a:pt x="43" y="615"/>
                  </a:cubicBezTo>
                  <a:cubicBezTo>
                    <a:pt x="46" y="615"/>
                    <a:pt x="49" y="615"/>
                    <a:pt x="51" y="614"/>
                  </a:cubicBezTo>
                  <a:cubicBezTo>
                    <a:pt x="65" y="613"/>
                    <a:pt x="78" y="612"/>
                    <a:pt x="92" y="612"/>
                  </a:cubicBezTo>
                  <a:cubicBezTo>
                    <a:pt x="201" y="612"/>
                    <a:pt x="313" y="666"/>
                    <a:pt x="381" y="751"/>
                  </a:cubicBezTo>
                  <a:cubicBezTo>
                    <a:pt x="381" y="751"/>
                    <a:pt x="386" y="751"/>
                    <a:pt x="386" y="756"/>
                  </a:cubicBezTo>
                  <a:cubicBezTo>
                    <a:pt x="391" y="797"/>
                    <a:pt x="401" y="832"/>
                    <a:pt x="421" y="868"/>
                  </a:cubicBezTo>
                  <a:cubicBezTo>
                    <a:pt x="467" y="949"/>
                    <a:pt x="553" y="1010"/>
                    <a:pt x="649" y="1030"/>
                  </a:cubicBezTo>
                  <a:cubicBezTo>
                    <a:pt x="659" y="1030"/>
                    <a:pt x="669" y="1030"/>
                    <a:pt x="685" y="1035"/>
                  </a:cubicBezTo>
                  <a:cubicBezTo>
                    <a:pt x="599" y="1141"/>
                    <a:pt x="563" y="1283"/>
                    <a:pt x="593" y="1415"/>
                  </a:cubicBezTo>
                  <a:cubicBezTo>
                    <a:pt x="599" y="1435"/>
                    <a:pt x="614" y="1450"/>
                    <a:pt x="634" y="1450"/>
                  </a:cubicBezTo>
                  <a:lnTo>
                    <a:pt x="644" y="1450"/>
                  </a:lnTo>
                  <a:cubicBezTo>
                    <a:pt x="664" y="1445"/>
                    <a:pt x="680" y="1420"/>
                    <a:pt x="675" y="1400"/>
                  </a:cubicBezTo>
                  <a:cubicBezTo>
                    <a:pt x="644" y="1263"/>
                    <a:pt x="700" y="1111"/>
                    <a:pt x="811" y="1025"/>
                  </a:cubicBezTo>
                  <a:cubicBezTo>
                    <a:pt x="852" y="1015"/>
                    <a:pt x="897" y="999"/>
                    <a:pt x="933" y="974"/>
                  </a:cubicBezTo>
                  <a:cubicBezTo>
                    <a:pt x="973" y="949"/>
                    <a:pt x="1004" y="918"/>
                    <a:pt x="1029" y="883"/>
                  </a:cubicBezTo>
                  <a:cubicBezTo>
                    <a:pt x="1039" y="883"/>
                    <a:pt x="1049" y="878"/>
                    <a:pt x="1054" y="868"/>
                  </a:cubicBezTo>
                  <a:cubicBezTo>
                    <a:pt x="1146" y="726"/>
                    <a:pt x="1313" y="630"/>
                    <a:pt x="1485" y="630"/>
                  </a:cubicBezTo>
                  <a:lnTo>
                    <a:pt x="1490" y="630"/>
                  </a:lnTo>
                  <a:cubicBezTo>
                    <a:pt x="1515" y="630"/>
                    <a:pt x="1531" y="614"/>
                    <a:pt x="1531" y="589"/>
                  </a:cubicBezTo>
                  <a:cubicBezTo>
                    <a:pt x="1531" y="569"/>
                    <a:pt x="1515" y="549"/>
                    <a:pt x="1490" y="549"/>
                  </a:cubicBezTo>
                  <a:lnTo>
                    <a:pt x="1485" y="549"/>
                  </a:lnTo>
                  <a:cubicBezTo>
                    <a:pt x="1348" y="549"/>
                    <a:pt x="1217" y="599"/>
                    <a:pt x="1110" y="685"/>
                  </a:cubicBezTo>
                  <a:cubicBezTo>
                    <a:pt x="1115" y="579"/>
                    <a:pt x="1070" y="457"/>
                    <a:pt x="989" y="371"/>
                  </a:cubicBezTo>
                  <a:cubicBezTo>
                    <a:pt x="933" y="310"/>
                    <a:pt x="867" y="275"/>
                    <a:pt x="801" y="265"/>
                  </a:cubicBezTo>
                  <a:cubicBezTo>
                    <a:pt x="796" y="260"/>
                    <a:pt x="791" y="255"/>
                    <a:pt x="786" y="255"/>
                  </a:cubicBezTo>
                  <a:cubicBezTo>
                    <a:pt x="649" y="209"/>
                    <a:pt x="528" y="123"/>
                    <a:pt x="431" y="17"/>
                  </a:cubicBezTo>
                  <a:cubicBezTo>
                    <a:pt x="423" y="6"/>
                    <a:pt x="412" y="1"/>
                    <a:pt x="401" y="1"/>
                  </a:cubicBezTo>
                  <a:close/>
                </a:path>
              </a:pathLst>
            </a:custGeom>
            <a:solidFill>
              <a:srgbClr val="D76906"/>
            </a:solidFill>
            <a:ln w="9525" cap="flat" cmpd="sng">
              <a:solidFill>
                <a:srgbClr val="D7690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748796" y="3876907"/>
              <a:ext cx="616932" cy="853501"/>
            </a:xfrm>
            <a:custGeom>
              <a:avLst/>
              <a:gdLst/>
              <a:ahLst/>
              <a:cxnLst/>
              <a:rect l="l" t="t" r="r" b="b"/>
              <a:pathLst>
                <a:path w="5852" h="8096" extrusionOk="0">
                  <a:moveTo>
                    <a:pt x="2882" y="1"/>
                  </a:moveTo>
                  <a:cubicBezTo>
                    <a:pt x="2229" y="1"/>
                    <a:pt x="1579" y="84"/>
                    <a:pt x="933" y="254"/>
                  </a:cubicBezTo>
                  <a:cubicBezTo>
                    <a:pt x="380" y="401"/>
                    <a:pt x="0" y="897"/>
                    <a:pt x="0" y="1465"/>
                  </a:cubicBezTo>
                  <a:lnTo>
                    <a:pt x="0" y="8095"/>
                  </a:lnTo>
                  <a:lnTo>
                    <a:pt x="5851" y="8095"/>
                  </a:lnTo>
                  <a:lnTo>
                    <a:pt x="5851" y="1480"/>
                  </a:lnTo>
                  <a:cubicBezTo>
                    <a:pt x="5851" y="907"/>
                    <a:pt x="5466" y="406"/>
                    <a:pt x="4909" y="264"/>
                  </a:cubicBezTo>
                  <a:cubicBezTo>
                    <a:pt x="4231" y="89"/>
                    <a:pt x="3555" y="1"/>
                    <a:pt x="28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66;p15"/>
            <p:cNvSpPr/>
            <p:nvPr/>
          </p:nvSpPr>
          <p:spPr>
            <a:xfrm>
              <a:off x="952259" y="4013533"/>
              <a:ext cx="161402" cy="152968"/>
            </a:xfrm>
            <a:custGeom>
              <a:avLst/>
              <a:gdLst/>
              <a:ahLst/>
              <a:cxnLst/>
              <a:rect l="l" t="t" r="r" b="b"/>
              <a:pathLst>
                <a:path w="1531" h="1451" extrusionOk="0">
                  <a:moveTo>
                    <a:pt x="748" y="345"/>
                  </a:moveTo>
                  <a:cubicBezTo>
                    <a:pt x="832" y="345"/>
                    <a:pt x="895" y="394"/>
                    <a:pt x="927" y="427"/>
                  </a:cubicBezTo>
                  <a:cubicBezTo>
                    <a:pt x="1003" y="508"/>
                    <a:pt x="1039" y="630"/>
                    <a:pt x="1019" y="716"/>
                  </a:cubicBezTo>
                  <a:cubicBezTo>
                    <a:pt x="1003" y="792"/>
                    <a:pt x="958" y="858"/>
                    <a:pt x="887" y="903"/>
                  </a:cubicBezTo>
                  <a:cubicBezTo>
                    <a:pt x="862" y="918"/>
                    <a:pt x="831" y="934"/>
                    <a:pt x="801" y="939"/>
                  </a:cubicBezTo>
                  <a:cubicBezTo>
                    <a:pt x="791" y="939"/>
                    <a:pt x="781" y="944"/>
                    <a:pt x="770" y="949"/>
                  </a:cubicBezTo>
                  <a:cubicBezTo>
                    <a:pt x="753" y="951"/>
                    <a:pt x="735" y="953"/>
                    <a:pt x="717" y="953"/>
                  </a:cubicBezTo>
                  <a:cubicBezTo>
                    <a:pt x="700" y="953"/>
                    <a:pt x="682" y="951"/>
                    <a:pt x="664" y="949"/>
                  </a:cubicBezTo>
                  <a:cubicBezTo>
                    <a:pt x="593" y="928"/>
                    <a:pt x="527" y="883"/>
                    <a:pt x="492" y="827"/>
                  </a:cubicBezTo>
                  <a:cubicBezTo>
                    <a:pt x="451" y="746"/>
                    <a:pt x="456" y="635"/>
                    <a:pt x="507" y="533"/>
                  </a:cubicBezTo>
                  <a:cubicBezTo>
                    <a:pt x="558" y="427"/>
                    <a:pt x="639" y="361"/>
                    <a:pt x="725" y="346"/>
                  </a:cubicBezTo>
                  <a:cubicBezTo>
                    <a:pt x="733" y="345"/>
                    <a:pt x="740" y="345"/>
                    <a:pt x="748" y="345"/>
                  </a:cubicBezTo>
                  <a:close/>
                  <a:moveTo>
                    <a:pt x="398" y="1"/>
                  </a:moveTo>
                  <a:cubicBezTo>
                    <a:pt x="388" y="1"/>
                    <a:pt x="377" y="5"/>
                    <a:pt x="370" y="12"/>
                  </a:cubicBezTo>
                  <a:cubicBezTo>
                    <a:pt x="350" y="27"/>
                    <a:pt x="350" y="52"/>
                    <a:pt x="365" y="72"/>
                  </a:cubicBezTo>
                  <a:cubicBezTo>
                    <a:pt x="441" y="159"/>
                    <a:pt x="537" y="229"/>
                    <a:pt x="639" y="285"/>
                  </a:cubicBezTo>
                  <a:cubicBezTo>
                    <a:pt x="558" y="321"/>
                    <a:pt x="482" y="392"/>
                    <a:pt x="431" y="493"/>
                  </a:cubicBezTo>
                  <a:cubicBezTo>
                    <a:pt x="406" y="538"/>
                    <a:pt x="391" y="589"/>
                    <a:pt x="385" y="640"/>
                  </a:cubicBezTo>
                  <a:cubicBezTo>
                    <a:pt x="303" y="570"/>
                    <a:pt x="197" y="530"/>
                    <a:pt x="92" y="530"/>
                  </a:cubicBezTo>
                  <a:cubicBezTo>
                    <a:pt x="75" y="530"/>
                    <a:pt x="58" y="531"/>
                    <a:pt x="41" y="533"/>
                  </a:cubicBezTo>
                  <a:cubicBezTo>
                    <a:pt x="16" y="538"/>
                    <a:pt x="0" y="559"/>
                    <a:pt x="6" y="579"/>
                  </a:cubicBezTo>
                  <a:cubicBezTo>
                    <a:pt x="6" y="601"/>
                    <a:pt x="21" y="615"/>
                    <a:pt x="42" y="615"/>
                  </a:cubicBezTo>
                  <a:cubicBezTo>
                    <a:pt x="45" y="615"/>
                    <a:pt x="48" y="615"/>
                    <a:pt x="51" y="614"/>
                  </a:cubicBezTo>
                  <a:cubicBezTo>
                    <a:pt x="64" y="613"/>
                    <a:pt x="78" y="612"/>
                    <a:pt x="91" y="612"/>
                  </a:cubicBezTo>
                  <a:cubicBezTo>
                    <a:pt x="201" y="612"/>
                    <a:pt x="313" y="666"/>
                    <a:pt x="380" y="751"/>
                  </a:cubicBezTo>
                  <a:cubicBezTo>
                    <a:pt x="380" y="751"/>
                    <a:pt x="380" y="751"/>
                    <a:pt x="385" y="756"/>
                  </a:cubicBezTo>
                  <a:cubicBezTo>
                    <a:pt x="391" y="797"/>
                    <a:pt x="401" y="832"/>
                    <a:pt x="421" y="868"/>
                  </a:cubicBezTo>
                  <a:cubicBezTo>
                    <a:pt x="466" y="949"/>
                    <a:pt x="548" y="1010"/>
                    <a:pt x="644" y="1030"/>
                  </a:cubicBezTo>
                  <a:cubicBezTo>
                    <a:pt x="659" y="1030"/>
                    <a:pt x="669" y="1030"/>
                    <a:pt x="684" y="1035"/>
                  </a:cubicBezTo>
                  <a:cubicBezTo>
                    <a:pt x="598" y="1141"/>
                    <a:pt x="563" y="1283"/>
                    <a:pt x="588" y="1415"/>
                  </a:cubicBezTo>
                  <a:cubicBezTo>
                    <a:pt x="593" y="1435"/>
                    <a:pt x="613" y="1450"/>
                    <a:pt x="634" y="1450"/>
                  </a:cubicBezTo>
                  <a:lnTo>
                    <a:pt x="639" y="1450"/>
                  </a:lnTo>
                  <a:cubicBezTo>
                    <a:pt x="664" y="1445"/>
                    <a:pt x="679" y="1420"/>
                    <a:pt x="674" y="1400"/>
                  </a:cubicBezTo>
                  <a:cubicBezTo>
                    <a:pt x="644" y="1263"/>
                    <a:pt x="700" y="1111"/>
                    <a:pt x="811" y="1025"/>
                  </a:cubicBezTo>
                  <a:cubicBezTo>
                    <a:pt x="851" y="1015"/>
                    <a:pt x="892" y="999"/>
                    <a:pt x="933" y="974"/>
                  </a:cubicBezTo>
                  <a:cubicBezTo>
                    <a:pt x="973" y="949"/>
                    <a:pt x="1003" y="918"/>
                    <a:pt x="1029" y="883"/>
                  </a:cubicBezTo>
                  <a:cubicBezTo>
                    <a:pt x="1039" y="883"/>
                    <a:pt x="1049" y="878"/>
                    <a:pt x="1054" y="868"/>
                  </a:cubicBezTo>
                  <a:cubicBezTo>
                    <a:pt x="1145" y="726"/>
                    <a:pt x="1312" y="630"/>
                    <a:pt x="1485" y="630"/>
                  </a:cubicBezTo>
                  <a:lnTo>
                    <a:pt x="1490" y="630"/>
                  </a:lnTo>
                  <a:cubicBezTo>
                    <a:pt x="1510" y="630"/>
                    <a:pt x="1530" y="614"/>
                    <a:pt x="1530" y="589"/>
                  </a:cubicBezTo>
                  <a:cubicBezTo>
                    <a:pt x="1530" y="569"/>
                    <a:pt x="1515" y="549"/>
                    <a:pt x="1490" y="549"/>
                  </a:cubicBezTo>
                  <a:lnTo>
                    <a:pt x="1485" y="549"/>
                  </a:lnTo>
                  <a:cubicBezTo>
                    <a:pt x="1348" y="549"/>
                    <a:pt x="1216" y="599"/>
                    <a:pt x="1110" y="685"/>
                  </a:cubicBezTo>
                  <a:cubicBezTo>
                    <a:pt x="1115" y="579"/>
                    <a:pt x="1069" y="457"/>
                    <a:pt x="988" y="371"/>
                  </a:cubicBezTo>
                  <a:cubicBezTo>
                    <a:pt x="933" y="310"/>
                    <a:pt x="867" y="275"/>
                    <a:pt x="796" y="265"/>
                  </a:cubicBezTo>
                  <a:cubicBezTo>
                    <a:pt x="796" y="260"/>
                    <a:pt x="791" y="255"/>
                    <a:pt x="786" y="255"/>
                  </a:cubicBezTo>
                  <a:cubicBezTo>
                    <a:pt x="649" y="209"/>
                    <a:pt x="522" y="123"/>
                    <a:pt x="431" y="17"/>
                  </a:cubicBezTo>
                  <a:cubicBezTo>
                    <a:pt x="423" y="6"/>
                    <a:pt x="410" y="1"/>
                    <a:pt x="398" y="1"/>
                  </a:cubicBezTo>
                  <a:close/>
                </a:path>
              </a:pathLst>
            </a:custGeom>
            <a:solidFill>
              <a:srgbClr val="D76906"/>
            </a:solidFill>
            <a:ln w="9525" cap="flat" cmpd="sng">
              <a:solidFill>
                <a:srgbClr val="D7690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3005553" y="2827861"/>
              <a:ext cx="1007839" cy="959345"/>
            </a:xfrm>
            <a:custGeom>
              <a:avLst/>
              <a:gdLst/>
              <a:ahLst/>
              <a:cxnLst/>
              <a:rect l="l" t="t" r="r" b="b"/>
              <a:pathLst>
                <a:path w="9560" h="9100" extrusionOk="0">
                  <a:moveTo>
                    <a:pt x="8194" y="0"/>
                  </a:moveTo>
                  <a:cubicBezTo>
                    <a:pt x="7737" y="0"/>
                    <a:pt x="7418" y="271"/>
                    <a:pt x="7250" y="834"/>
                  </a:cubicBezTo>
                  <a:lnTo>
                    <a:pt x="6317" y="5823"/>
                  </a:lnTo>
                  <a:lnTo>
                    <a:pt x="3450" y="3123"/>
                  </a:lnTo>
                  <a:lnTo>
                    <a:pt x="1500" y="1290"/>
                  </a:lnTo>
                  <a:lnTo>
                    <a:pt x="1" y="2865"/>
                  </a:lnTo>
                  <a:cubicBezTo>
                    <a:pt x="1" y="2865"/>
                    <a:pt x="4371" y="9099"/>
                    <a:pt x="6902" y="9099"/>
                  </a:cubicBezTo>
                  <a:cubicBezTo>
                    <a:pt x="7029" y="9099"/>
                    <a:pt x="7152" y="9083"/>
                    <a:pt x="7270" y="9050"/>
                  </a:cubicBezTo>
                  <a:cubicBezTo>
                    <a:pt x="7346" y="9030"/>
                    <a:pt x="7422" y="8999"/>
                    <a:pt x="7498" y="8959"/>
                  </a:cubicBezTo>
                  <a:cubicBezTo>
                    <a:pt x="9559" y="7885"/>
                    <a:pt x="8678" y="84"/>
                    <a:pt x="8678" y="84"/>
                  </a:cubicBezTo>
                  <a:cubicBezTo>
                    <a:pt x="8503" y="28"/>
                    <a:pt x="8341" y="0"/>
                    <a:pt x="8194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767982" y="2827861"/>
              <a:ext cx="987598" cy="937417"/>
            </a:xfrm>
            <a:custGeom>
              <a:avLst/>
              <a:gdLst/>
              <a:ahLst/>
              <a:cxnLst/>
              <a:rect l="l" t="t" r="r" b="b"/>
              <a:pathLst>
                <a:path w="9368" h="8892" extrusionOk="0">
                  <a:moveTo>
                    <a:pt x="1172" y="0"/>
                  </a:moveTo>
                  <a:cubicBezTo>
                    <a:pt x="1024" y="0"/>
                    <a:pt x="861" y="28"/>
                    <a:pt x="685" y="84"/>
                  </a:cubicBezTo>
                  <a:cubicBezTo>
                    <a:pt x="685" y="84"/>
                    <a:pt x="1" y="7627"/>
                    <a:pt x="1916" y="8726"/>
                  </a:cubicBezTo>
                  <a:cubicBezTo>
                    <a:pt x="1926" y="8736"/>
                    <a:pt x="1941" y="8741"/>
                    <a:pt x="1951" y="8746"/>
                  </a:cubicBezTo>
                  <a:cubicBezTo>
                    <a:pt x="2140" y="8846"/>
                    <a:pt x="2346" y="8891"/>
                    <a:pt x="2566" y="8891"/>
                  </a:cubicBezTo>
                  <a:cubicBezTo>
                    <a:pt x="5085" y="8891"/>
                    <a:pt x="9367" y="2865"/>
                    <a:pt x="9367" y="2865"/>
                  </a:cubicBezTo>
                  <a:lnTo>
                    <a:pt x="7863" y="1290"/>
                  </a:lnTo>
                  <a:lnTo>
                    <a:pt x="6090" y="2961"/>
                  </a:lnTo>
                  <a:lnTo>
                    <a:pt x="3050" y="5823"/>
                  </a:lnTo>
                  <a:lnTo>
                    <a:pt x="2118" y="834"/>
                  </a:lnTo>
                  <a:cubicBezTo>
                    <a:pt x="1950" y="271"/>
                    <a:pt x="1631" y="0"/>
                    <a:pt x="1172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69;p15"/>
            <p:cNvSpPr/>
            <p:nvPr/>
          </p:nvSpPr>
          <p:spPr>
            <a:xfrm>
              <a:off x="1584577" y="3226458"/>
              <a:ext cx="1562045" cy="999827"/>
            </a:xfrm>
            <a:custGeom>
              <a:avLst/>
              <a:gdLst/>
              <a:ahLst/>
              <a:cxnLst/>
              <a:rect l="l" t="t" r="r" b="b"/>
              <a:pathLst>
                <a:path w="14817" h="9484" extrusionOk="0">
                  <a:moveTo>
                    <a:pt x="547" y="1"/>
                  </a:moveTo>
                  <a:cubicBezTo>
                    <a:pt x="998" y="3496"/>
                    <a:pt x="567" y="6085"/>
                    <a:pt x="253" y="7356"/>
                  </a:cubicBezTo>
                  <a:cubicBezTo>
                    <a:pt x="117" y="7923"/>
                    <a:pt x="0" y="8227"/>
                    <a:pt x="0" y="8227"/>
                  </a:cubicBezTo>
                  <a:lnTo>
                    <a:pt x="13014" y="9332"/>
                  </a:lnTo>
                  <a:lnTo>
                    <a:pt x="14817" y="9484"/>
                  </a:lnTo>
                  <a:cubicBezTo>
                    <a:pt x="14569" y="8815"/>
                    <a:pt x="14391" y="8091"/>
                    <a:pt x="14275" y="7356"/>
                  </a:cubicBezTo>
                  <a:cubicBezTo>
                    <a:pt x="14088" y="6171"/>
                    <a:pt x="14042" y="4945"/>
                    <a:pt x="14067" y="3846"/>
                  </a:cubicBezTo>
                  <a:cubicBezTo>
                    <a:pt x="14118" y="1688"/>
                    <a:pt x="14432" y="1"/>
                    <a:pt x="1443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70;p15"/>
            <p:cNvSpPr/>
            <p:nvPr/>
          </p:nvSpPr>
          <p:spPr>
            <a:xfrm>
              <a:off x="1477153" y="3539032"/>
              <a:ext cx="2071130" cy="1191380"/>
            </a:xfrm>
            <a:custGeom>
              <a:avLst/>
              <a:gdLst/>
              <a:ahLst/>
              <a:cxnLst/>
              <a:rect l="l" t="t" r="r" b="b"/>
              <a:pathLst>
                <a:path w="19646" h="11301" extrusionOk="0">
                  <a:moveTo>
                    <a:pt x="12722" y="1"/>
                  </a:moveTo>
                  <a:cubicBezTo>
                    <a:pt x="10445" y="1"/>
                    <a:pt x="1078" y="5064"/>
                    <a:pt x="1019" y="5262"/>
                  </a:cubicBezTo>
                  <a:cubicBezTo>
                    <a:pt x="1" y="8661"/>
                    <a:pt x="1014" y="10612"/>
                    <a:pt x="2833" y="11300"/>
                  </a:cubicBezTo>
                  <a:lnTo>
                    <a:pt x="5619" y="11300"/>
                  </a:lnTo>
                  <a:cubicBezTo>
                    <a:pt x="8157" y="10080"/>
                    <a:pt x="10897" y="5348"/>
                    <a:pt x="10897" y="5348"/>
                  </a:cubicBezTo>
                  <a:lnTo>
                    <a:pt x="11819" y="7101"/>
                  </a:lnTo>
                  <a:lnTo>
                    <a:pt x="14022" y="11300"/>
                  </a:lnTo>
                  <a:lnTo>
                    <a:pt x="19645" y="11300"/>
                  </a:lnTo>
                  <a:cubicBezTo>
                    <a:pt x="19645" y="11300"/>
                    <a:pt x="14848" y="258"/>
                    <a:pt x="12873" y="9"/>
                  </a:cubicBezTo>
                  <a:cubicBezTo>
                    <a:pt x="12827" y="3"/>
                    <a:pt x="12776" y="1"/>
                    <a:pt x="127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1642243" y="3774965"/>
              <a:ext cx="1563205" cy="944269"/>
            </a:xfrm>
            <a:custGeom>
              <a:avLst/>
              <a:gdLst/>
              <a:ahLst/>
              <a:cxnLst/>
              <a:rect l="l" t="t" r="r" b="b"/>
              <a:pathLst>
                <a:path w="14828" h="8957" fill="none" extrusionOk="0">
                  <a:moveTo>
                    <a:pt x="0" y="5755"/>
                  </a:moveTo>
                  <a:cubicBezTo>
                    <a:pt x="2801" y="3906"/>
                    <a:pt x="5653" y="2138"/>
                    <a:pt x="8556" y="456"/>
                  </a:cubicBezTo>
                  <a:cubicBezTo>
                    <a:pt x="8951" y="228"/>
                    <a:pt x="9377" y="0"/>
                    <a:pt x="9822" y="61"/>
                  </a:cubicBezTo>
                  <a:cubicBezTo>
                    <a:pt x="10375" y="142"/>
                    <a:pt x="10760" y="638"/>
                    <a:pt x="11058" y="1110"/>
                  </a:cubicBezTo>
                  <a:cubicBezTo>
                    <a:pt x="12791" y="3794"/>
                    <a:pt x="13657" y="5983"/>
                    <a:pt x="14827" y="8956"/>
                  </a:cubicBezTo>
                </a:path>
              </a:pathLst>
            </a:custGeom>
            <a:noFill/>
            <a:ln w="9525" cap="rnd" cmpd="sng">
              <a:solidFill>
                <a:srgbClr val="D91D1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1626746" y="4121484"/>
              <a:ext cx="135152" cy="137893"/>
            </a:xfrm>
            <a:custGeom>
              <a:avLst/>
              <a:gdLst/>
              <a:ahLst/>
              <a:cxnLst/>
              <a:rect l="l" t="t" r="r" b="b"/>
              <a:pathLst>
                <a:path w="1282" h="1308" fill="none" extrusionOk="0">
                  <a:moveTo>
                    <a:pt x="0" y="1"/>
                  </a:moveTo>
                  <a:cubicBezTo>
                    <a:pt x="542" y="295"/>
                    <a:pt x="998" y="756"/>
                    <a:pt x="1282" y="1308"/>
                  </a:cubicBezTo>
                </a:path>
              </a:pathLst>
            </a:custGeom>
            <a:noFill/>
            <a:ln w="9525" cap="rnd" cmpd="sng">
              <a:solidFill>
                <a:srgbClr val="D91D1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2166609" y="4073201"/>
              <a:ext cx="740066" cy="657204"/>
            </a:xfrm>
            <a:custGeom>
              <a:avLst/>
              <a:gdLst/>
              <a:ahLst/>
              <a:cxnLst/>
              <a:rect l="l" t="t" r="r" b="b"/>
              <a:pathLst>
                <a:path w="7020" h="6234" extrusionOk="0">
                  <a:moveTo>
                    <a:pt x="3811" y="1"/>
                  </a:moveTo>
                  <a:cubicBezTo>
                    <a:pt x="3779" y="1"/>
                    <a:pt x="3746" y="2"/>
                    <a:pt x="3714" y="3"/>
                  </a:cubicBezTo>
                  <a:cubicBezTo>
                    <a:pt x="391" y="129"/>
                    <a:pt x="31" y="6011"/>
                    <a:pt x="1" y="6233"/>
                  </a:cubicBezTo>
                  <a:lnTo>
                    <a:pt x="6150" y="6233"/>
                  </a:lnTo>
                  <a:cubicBezTo>
                    <a:pt x="6150" y="6233"/>
                    <a:pt x="7019" y="1"/>
                    <a:pt x="3811" y="1"/>
                  </a:cubicBezTo>
                  <a:close/>
                </a:path>
              </a:pathLst>
            </a:custGeom>
            <a:solidFill>
              <a:srgbClr val="D91D1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2380720" y="1243171"/>
              <a:ext cx="1380086" cy="2295891"/>
            </a:xfrm>
            <a:custGeom>
              <a:avLst/>
              <a:gdLst/>
              <a:ahLst/>
              <a:cxnLst/>
              <a:rect l="l" t="t" r="r" b="b"/>
              <a:pathLst>
                <a:path w="13091" h="21778" extrusionOk="0">
                  <a:moveTo>
                    <a:pt x="13090" y="0"/>
                  </a:moveTo>
                  <a:lnTo>
                    <a:pt x="1" y="1839"/>
                  </a:lnTo>
                  <a:lnTo>
                    <a:pt x="1" y="21777"/>
                  </a:lnTo>
                  <a:lnTo>
                    <a:pt x="13090" y="19933"/>
                  </a:lnTo>
                  <a:lnTo>
                    <a:pt x="1309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2444816" y="1536347"/>
              <a:ext cx="1251892" cy="184911"/>
            </a:xfrm>
            <a:custGeom>
              <a:avLst/>
              <a:gdLst/>
              <a:ahLst/>
              <a:cxnLst/>
              <a:rect l="l" t="t" r="r" b="b"/>
              <a:pathLst>
                <a:path w="11875" h="1754" extrusionOk="0">
                  <a:moveTo>
                    <a:pt x="11859" y="0"/>
                  </a:moveTo>
                  <a:lnTo>
                    <a:pt x="1" y="1667"/>
                  </a:lnTo>
                  <a:lnTo>
                    <a:pt x="11" y="1753"/>
                  </a:lnTo>
                  <a:lnTo>
                    <a:pt x="11875" y="81"/>
                  </a:lnTo>
                  <a:lnTo>
                    <a:pt x="1185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2444289" y="1549630"/>
              <a:ext cx="1252946" cy="193450"/>
            </a:xfrm>
            <a:custGeom>
              <a:avLst/>
              <a:gdLst/>
              <a:ahLst/>
              <a:cxnLst/>
              <a:rect l="l" t="t" r="r" b="b"/>
              <a:pathLst>
                <a:path w="11885" h="1835" extrusionOk="0">
                  <a:moveTo>
                    <a:pt x="11859" y="1"/>
                  </a:moveTo>
                  <a:lnTo>
                    <a:pt x="1" y="1668"/>
                  </a:lnTo>
                  <a:lnTo>
                    <a:pt x="21" y="1835"/>
                  </a:lnTo>
                  <a:lnTo>
                    <a:pt x="11885" y="168"/>
                  </a:lnTo>
                  <a:lnTo>
                    <a:pt x="1185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2445344" y="1709870"/>
              <a:ext cx="645291" cy="526691"/>
            </a:xfrm>
            <a:custGeom>
              <a:avLst/>
              <a:gdLst/>
              <a:ahLst/>
              <a:cxnLst/>
              <a:rect l="l" t="t" r="r" b="b"/>
              <a:pathLst>
                <a:path w="6121" h="4996" extrusionOk="0">
                  <a:moveTo>
                    <a:pt x="6120" y="1"/>
                  </a:moveTo>
                  <a:lnTo>
                    <a:pt x="1" y="862"/>
                  </a:lnTo>
                  <a:lnTo>
                    <a:pt x="1" y="4995"/>
                  </a:lnTo>
                  <a:lnTo>
                    <a:pt x="6120" y="4134"/>
                  </a:lnTo>
                  <a:lnTo>
                    <a:pt x="612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3146502" y="2124808"/>
              <a:ext cx="549146" cy="513302"/>
            </a:xfrm>
            <a:custGeom>
              <a:avLst/>
              <a:gdLst/>
              <a:ahLst/>
              <a:cxnLst/>
              <a:rect l="l" t="t" r="r" b="b"/>
              <a:pathLst>
                <a:path w="5209" h="4869" extrusionOk="0">
                  <a:moveTo>
                    <a:pt x="5208" y="1"/>
                  </a:moveTo>
                  <a:lnTo>
                    <a:pt x="1" y="735"/>
                  </a:lnTo>
                  <a:lnTo>
                    <a:pt x="1" y="4869"/>
                  </a:lnTo>
                  <a:lnTo>
                    <a:pt x="5208" y="4134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2445344" y="2609218"/>
              <a:ext cx="1250311" cy="274520"/>
            </a:xfrm>
            <a:custGeom>
              <a:avLst/>
              <a:gdLst/>
              <a:ahLst/>
              <a:cxnLst/>
              <a:rect l="l" t="t" r="r" b="b"/>
              <a:pathLst>
                <a:path w="11860" h="2604" extrusionOk="0">
                  <a:moveTo>
                    <a:pt x="11859" y="0"/>
                  </a:moveTo>
                  <a:lnTo>
                    <a:pt x="1" y="1672"/>
                  </a:lnTo>
                  <a:lnTo>
                    <a:pt x="1" y="2604"/>
                  </a:lnTo>
                  <a:lnTo>
                    <a:pt x="11859" y="937"/>
                  </a:lnTo>
                  <a:lnTo>
                    <a:pt x="1185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2445344" y="3008131"/>
              <a:ext cx="1250311" cy="200830"/>
            </a:xfrm>
            <a:custGeom>
              <a:avLst/>
              <a:gdLst/>
              <a:ahLst/>
              <a:cxnLst/>
              <a:rect l="l" t="t" r="r" b="b"/>
              <a:pathLst>
                <a:path w="11860" h="1905" extrusionOk="0">
                  <a:moveTo>
                    <a:pt x="11859" y="0"/>
                  </a:moveTo>
                  <a:lnTo>
                    <a:pt x="1" y="1672"/>
                  </a:lnTo>
                  <a:lnTo>
                    <a:pt x="1" y="1905"/>
                  </a:lnTo>
                  <a:lnTo>
                    <a:pt x="11859" y="238"/>
                  </a:lnTo>
                  <a:lnTo>
                    <a:pt x="1185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2445344" y="3056730"/>
              <a:ext cx="1250311" cy="262818"/>
            </a:xfrm>
            <a:custGeom>
              <a:avLst/>
              <a:gdLst/>
              <a:ahLst/>
              <a:cxnLst/>
              <a:rect l="l" t="t" r="r" b="b"/>
              <a:pathLst>
                <a:path w="11860" h="2493" extrusionOk="0">
                  <a:moveTo>
                    <a:pt x="11859" y="0"/>
                  </a:moveTo>
                  <a:lnTo>
                    <a:pt x="1" y="1667"/>
                  </a:lnTo>
                  <a:lnTo>
                    <a:pt x="1" y="2492"/>
                  </a:lnTo>
                  <a:lnTo>
                    <a:pt x="11859" y="826"/>
                  </a:lnTo>
                  <a:lnTo>
                    <a:pt x="1185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3145975" y="1628696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3145975" y="1671391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3145975" y="1714192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6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3145975" y="1756888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7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3145975" y="1799584"/>
              <a:ext cx="550727" cy="86657"/>
            </a:xfrm>
            <a:custGeom>
              <a:avLst/>
              <a:gdLst/>
              <a:ahLst/>
              <a:cxnLst/>
              <a:rect l="l" t="t" r="r" b="b"/>
              <a:pathLst>
                <a:path w="5224" h="822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21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3145975" y="1842279"/>
              <a:ext cx="550727" cy="86657"/>
            </a:xfrm>
            <a:custGeom>
              <a:avLst/>
              <a:gdLst/>
              <a:ahLst/>
              <a:cxnLst/>
              <a:rect l="l" t="t" r="r" b="b"/>
              <a:pathLst>
                <a:path w="5224" h="822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22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88;p15"/>
            <p:cNvSpPr/>
            <p:nvPr/>
          </p:nvSpPr>
          <p:spPr>
            <a:xfrm>
              <a:off x="3145975" y="1885080"/>
              <a:ext cx="550727" cy="86552"/>
            </a:xfrm>
            <a:custGeom>
              <a:avLst/>
              <a:gdLst/>
              <a:ahLst/>
              <a:cxnLst/>
              <a:rect l="l" t="t" r="r" b="b"/>
              <a:pathLst>
                <a:path w="5224" h="821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21"/>
                  </a:lnTo>
                  <a:lnTo>
                    <a:pt x="5224" y="86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3145975" y="1928303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0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2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3145975" y="1970998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2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3145975" y="2013694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0"/>
                  </a:lnTo>
                  <a:lnTo>
                    <a:pt x="11" y="817"/>
                  </a:lnTo>
                  <a:lnTo>
                    <a:pt x="5224" y="82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3145975" y="2056495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1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93;p15"/>
            <p:cNvSpPr/>
            <p:nvPr/>
          </p:nvSpPr>
          <p:spPr>
            <a:xfrm>
              <a:off x="2444289" y="2828072"/>
              <a:ext cx="637174" cy="98465"/>
            </a:xfrm>
            <a:custGeom>
              <a:avLst/>
              <a:gdLst/>
              <a:ahLst/>
              <a:cxnLst/>
              <a:rect l="l" t="t" r="r" b="b"/>
              <a:pathLst>
                <a:path w="6044" h="934" extrusionOk="0">
                  <a:moveTo>
                    <a:pt x="6029" y="1"/>
                  </a:moveTo>
                  <a:lnTo>
                    <a:pt x="1" y="847"/>
                  </a:lnTo>
                  <a:lnTo>
                    <a:pt x="11" y="933"/>
                  </a:lnTo>
                  <a:lnTo>
                    <a:pt x="6044" y="82"/>
                  </a:lnTo>
                  <a:lnTo>
                    <a:pt x="602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" name="Google Shape;94;p15"/>
            <p:cNvSpPr/>
            <p:nvPr/>
          </p:nvSpPr>
          <p:spPr>
            <a:xfrm>
              <a:off x="2444289" y="2870873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0"/>
                  </a:moveTo>
                  <a:lnTo>
                    <a:pt x="1" y="846"/>
                  </a:lnTo>
                  <a:lnTo>
                    <a:pt x="11" y="932"/>
                  </a:lnTo>
                  <a:lnTo>
                    <a:pt x="6044" y="81"/>
                  </a:lnTo>
                  <a:lnTo>
                    <a:pt x="602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2444289" y="2913569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0"/>
                  </a:moveTo>
                  <a:lnTo>
                    <a:pt x="1" y="846"/>
                  </a:lnTo>
                  <a:lnTo>
                    <a:pt x="11" y="932"/>
                  </a:lnTo>
                  <a:lnTo>
                    <a:pt x="6044" y="81"/>
                  </a:lnTo>
                  <a:lnTo>
                    <a:pt x="602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2444289" y="2956264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1"/>
                  </a:moveTo>
                  <a:lnTo>
                    <a:pt x="1" y="847"/>
                  </a:lnTo>
                  <a:lnTo>
                    <a:pt x="11" y="933"/>
                  </a:lnTo>
                  <a:lnTo>
                    <a:pt x="6044" y="82"/>
                  </a:lnTo>
                  <a:lnTo>
                    <a:pt x="602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2444289" y="2998960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1"/>
                  </a:moveTo>
                  <a:lnTo>
                    <a:pt x="1" y="847"/>
                  </a:lnTo>
                  <a:lnTo>
                    <a:pt x="11" y="933"/>
                  </a:lnTo>
                  <a:lnTo>
                    <a:pt x="6044" y="87"/>
                  </a:lnTo>
                  <a:lnTo>
                    <a:pt x="602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2444289" y="3041761"/>
              <a:ext cx="637174" cy="98359"/>
            </a:xfrm>
            <a:custGeom>
              <a:avLst/>
              <a:gdLst/>
              <a:ahLst/>
              <a:cxnLst/>
              <a:rect l="l" t="t" r="r" b="b"/>
              <a:pathLst>
                <a:path w="6044" h="933" extrusionOk="0">
                  <a:moveTo>
                    <a:pt x="6029" y="0"/>
                  </a:moveTo>
                  <a:lnTo>
                    <a:pt x="1" y="846"/>
                  </a:lnTo>
                  <a:lnTo>
                    <a:pt x="11" y="932"/>
                  </a:lnTo>
                  <a:lnTo>
                    <a:pt x="6044" y="86"/>
                  </a:lnTo>
                  <a:lnTo>
                    <a:pt x="6029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3145975" y="2741627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1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3145975" y="2784322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0"/>
                  </a:lnTo>
                  <a:lnTo>
                    <a:pt x="11" y="816"/>
                  </a:lnTo>
                  <a:lnTo>
                    <a:pt x="5224" y="82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3145975" y="2827018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2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3145975" y="2869819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1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3145975" y="2912514"/>
              <a:ext cx="550727" cy="86025"/>
            </a:xfrm>
            <a:custGeom>
              <a:avLst/>
              <a:gdLst/>
              <a:ahLst/>
              <a:cxnLst/>
              <a:rect l="l" t="t" r="r" b="b"/>
              <a:pathLst>
                <a:path w="5224" h="816" extrusionOk="0">
                  <a:moveTo>
                    <a:pt x="5208" y="0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1"/>
                  </a:lnTo>
                  <a:lnTo>
                    <a:pt x="5208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5"/>
            <p:cNvSpPr/>
            <p:nvPr/>
          </p:nvSpPr>
          <p:spPr>
            <a:xfrm>
              <a:off x="3145975" y="2955210"/>
              <a:ext cx="550727" cy="86130"/>
            </a:xfrm>
            <a:custGeom>
              <a:avLst/>
              <a:gdLst/>
              <a:ahLst/>
              <a:cxnLst/>
              <a:rect l="l" t="t" r="r" b="b"/>
              <a:pathLst>
                <a:path w="5224" h="817" extrusionOk="0">
                  <a:moveTo>
                    <a:pt x="5208" y="1"/>
                  </a:moveTo>
                  <a:lnTo>
                    <a:pt x="1" y="735"/>
                  </a:lnTo>
                  <a:lnTo>
                    <a:pt x="11" y="816"/>
                  </a:lnTo>
                  <a:lnTo>
                    <a:pt x="5224" y="87"/>
                  </a:lnTo>
                  <a:lnTo>
                    <a:pt x="5208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2789861" y="2209777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0"/>
                  </a:lnTo>
                  <a:lnTo>
                    <a:pt x="10" y="486"/>
                  </a:lnTo>
                  <a:lnTo>
                    <a:pt x="2857" y="81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2789861" y="2252473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0"/>
                  </a:lnTo>
                  <a:lnTo>
                    <a:pt x="10" y="487"/>
                  </a:lnTo>
                  <a:lnTo>
                    <a:pt x="2857" y="81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2789861" y="2295168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1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2789861" y="2337864"/>
              <a:ext cx="301298" cy="51446"/>
            </a:xfrm>
            <a:custGeom>
              <a:avLst/>
              <a:gdLst/>
              <a:ahLst/>
              <a:cxnLst/>
              <a:rect l="l" t="t" r="r" b="b"/>
              <a:pathLst>
                <a:path w="2858" h="488" extrusionOk="0">
                  <a:moveTo>
                    <a:pt x="2847" y="1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2789861" y="2380665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0"/>
                  </a:lnTo>
                  <a:lnTo>
                    <a:pt x="10" y="486"/>
                  </a:lnTo>
                  <a:lnTo>
                    <a:pt x="2857" y="86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2789861" y="2423360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0"/>
                  </a:lnTo>
                  <a:lnTo>
                    <a:pt x="10" y="487"/>
                  </a:lnTo>
                  <a:lnTo>
                    <a:pt x="2857" y="86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2789861" y="2466056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2789861" y="2508751"/>
              <a:ext cx="301298" cy="51446"/>
            </a:xfrm>
            <a:custGeom>
              <a:avLst/>
              <a:gdLst/>
              <a:ahLst/>
              <a:cxnLst/>
              <a:rect l="l" t="t" r="r" b="b"/>
              <a:pathLst>
                <a:path w="2858" h="488" extrusionOk="0">
                  <a:moveTo>
                    <a:pt x="2847" y="1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2789861" y="2551447"/>
              <a:ext cx="301298" cy="51446"/>
            </a:xfrm>
            <a:custGeom>
              <a:avLst/>
              <a:gdLst/>
              <a:ahLst/>
              <a:cxnLst/>
              <a:rect l="l" t="t" r="r" b="b"/>
              <a:pathLst>
                <a:path w="2858" h="488" extrusionOk="0">
                  <a:moveTo>
                    <a:pt x="2847" y="1"/>
                  </a:moveTo>
                  <a:lnTo>
                    <a:pt x="0" y="401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2789861" y="2594248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5"/>
                  </a:lnTo>
                  <a:lnTo>
                    <a:pt x="10" y="487"/>
                  </a:lnTo>
                  <a:lnTo>
                    <a:pt x="2857" y="86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2789861" y="2636944"/>
              <a:ext cx="301298" cy="51341"/>
            </a:xfrm>
            <a:custGeom>
              <a:avLst/>
              <a:gdLst/>
              <a:ahLst/>
              <a:cxnLst/>
              <a:rect l="l" t="t" r="r" b="b"/>
              <a:pathLst>
                <a:path w="2858" h="487" extrusionOk="0">
                  <a:moveTo>
                    <a:pt x="2847" y="0"/>
                  </a:moveTo>
                  <a:lnTo>
                    <a:pt x="0" y="406"/>
                  </a:lnTo>
                  <a:lnTo>
                    <a:pt x="10" y="487"/>
                  </a:lnTo>
                  <a:lnTo>
                    <a:pt x="2857" y="87"/>
                  </a:lnTo>
                  <a:lnTo>
                    <a:pt x="2847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2444816" y="2258271"/>
              <a:ext cx="300770" cy="50919"/>
            </a:xfrm>
            <a:custGeom>
              <a:avLst/>
              <a:gdLst/>
              <a:ahLst/>
              <a:cxnLst/>
              <a:rect l="l" t="t" r="r" b="b"/>
              <a:pathLst>
                <a:path w="2853" h="483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2"/>
                  </a:lnTo>
                  <a:lnTo>
                    <a:pt x="2853" y="82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2444816" y="2301072"/>
              <a:ext cx="300770" cy="50814"/>
            </a:xfrm>
            <a:custGeom>
              <a:avLst/>
              <a:gdLst/>
              <a:ahLst/>
              <a:cxnLst/>
              <a:rect l="l" t="t" r="r" b="b"/>
              <a:pathLst>
                <a:path w="2853" h="482" extrusionOk="0">
                  <a:moveTo>
                    <a:pt x="2843" y="0"/>
                  </a:moveTo>
                  <a:lnTo>
                    <a:pt x="1" y="400"/>
                  </a:lnTo>
                  <a:lnTo>
                    <a:pt x="11" y="481"/>
                  </a:lnTo>
                  <a:lnTo>
                    <a:pt x="2853" y="81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2444816" y="2343767"/>
              <a:ext cx="300770" cy="50814"/>
            </a:xfrm>
            <a:custGeom>
              <a:avLst/>
              <a:gdLst/>
              <a:ahLst/>
              <a:cxnLst/>
              <a:rect l="l" t="t" r="r" b="b"/>
              <a:pathLst>
                <a:path w="2853" h="482" extrusionOk="0">
                  <a:moveTo>
                    <a:pt x="2843" y="0"/>
                  </a:moveTo>
                  <a:lnTo>
                    <a:pt x="1" y="401"/>
                  </a:lnTo>
                  <a:lnTo>
                    <a:pt x="11" y="482"/>
                  </a:lnTo>
                  <a:lnTo>
                    <a:pt x="2853" y="87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2444816" y="2386463"/>
              <a:ext cx="300770" cy="51446"/>
            </a:xfrm>
            <a:custGeom>
              <a:avLst/>
              <a:gdLst/>
              <a:ahLst/>
              <a:cxnLst/>
              <a:rect l="l" t="t" r="r" b="b"/>
              <a:pathLst>
                <a:path w="2853" h="488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2444816" y="2429158"/>
              <a:ext cx="300770" cy="51446"/>
            </a:xfrm>
            <a:custGeom>
              <a:avLst/>
              <a:gdLst/>
              <a:ahLst/>
              <a:cxnLst/>
              <a:rect l="l" t="t" r="r" b="b"/>
              <a:pathLst>
                <a:path w="2853" h="488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2444816" y="2471959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0"/>
                  </a:moveTo>
                  <a:lnTo>
                    <a:pt x="1" y="400"/>
                  </a:lnTo>
                  <a:lnTo>
                    <a:pt x="11" y="487"/>
                  </a:lnTo>
                  <a:lnTo>
                    <a:pt x="2853" y="86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2444816" y="2514655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0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2444816" y="2557351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5"/>
            <p:cNvSpPr/>
            <p:nvPr/>
          </p:nvSpPr>
          <p:spPr>
            <a:xfrm>
              <a:off x="2444816" y="2600046"/>
              <a:ext cx="300770" cy="51446"/>
            </a:xfrm>
            <a:custGeom>
              <a:avLst/>
              <a:gdLst/>
              <a:ahLst/>
              <a:cxnLst/>
              <a:rect l="l" t="t" r="r" b="b"/>
              <a:pathLst>
                <a:path w="2853" h="488" extrusionOk="0">
                  <a:moveTo>
                    <a:pt x="2843" y="1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5"/>
            <p:cNvSpPr/>
            <p:nvPr/>
          </p:nvSpPr>
          <p:spPr>
            <a:xfrm>
              <a:off x="2444816" y="2642847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0"/>
                  </a:moveTo>
                  <a:lnTo>
                    <a:pt x="1" y="400"/>
                  </a:lnTo>
                  <a:lnTo>
                    <a:pt x="11" y="486"/>
                  </a:lnTo>
                  <a:lnTo>
                    <a:pt x="2853" y="86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5"/>
            <p:cNvSpPr/>
            <p:nvPr/>
          </p:nvSpPr>
          <p:spPr>
            <a:xfrm>
              <a:off x="2444816" y="2685543"/>
              <a:ext cx="300770" cy="51341"/>
            </a:xfrm>
            <a:custGeom>
              <a:avLst/>
              <a:gdLst/>
              <a:ahLst/>
              <a:cxnLst/>
              <a:rect l="l" t="t" r="r" b="b"/>
              <a:pathLst>
                <a:path w="2853" h="487" extrusionOk="0">
                  <a:moveTo>
                    <a:pt x="2843" y="0"/>
                  </a:moveTo>
                  <a:lnTo>
                    <a:pt x="1" y="401"/>
                  </a:lnTo>
                  <a:lnTo>
                    <a:pt x="11" y="487"/>
                  </a:lnTo>
                  <a:lnTo>
                    <a:pt x="2853" y="87"/>
                  </a:lnTo>
                  <a:lnTo>
                    <a:pt x="2843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5"/>
            <p:cNvSpPr/>
            <p:nvPr/>
          </p:nvSpPr>
          <p:spPr>
            <a:xfrm>
              <a:off x="2731036" y="1458335"/>
              <a:ext cx="140634" cy="164565"/>
            </a:xfrm>
            <a:custGeom>
              <a:avLst/>
              <a:gdLst/>
              <a:ahLst/>
              <a:cxnLst/>
              <a:rect l="l" t="t" r="r" b="b"/>
              <a:pathLst>
                <a:path w="1334" h="1561" extrusionOk="0">
                  <a:moveTo>
                    <a:pt x="1333" y="1"/>
                  </a:moveTo>
                  <a:lnTo>
                    <a:pt x="923" y="62"/>
                  </a:lnTo>
                  <a:lnTo>
                    <a:pt x="923" y="766"/>
                  </a:lnTo>
                  <a:lnTo>
                    <a:pt x="381" y="138"/>
                  </a:lnTo>
                  <a:lnTo>
                    <a:pt x="1" y="188"/>
                  </a:lnTo>
                  <a:lnTo>
                    <a:pt x="1" y="1561"/>
                  </a:lnTo>
                  <a:lnTo>
                    <a:pt x="411" y="1505"/>
                  </a:lnTo>
                  <a:lnTo>
                    <a:pt x="411" y="801"/>
                  </a:lnTo>
                  <a:lnTo>
                    <a:pt x="953" y="1429"/>
                  </a:lnTo>
                  <a:lnTo>
                    <a:pt x="1333" y="1374"/>
                  </a:lnTo>
                  <a:lnTo>
                    <a:pt x="13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2900870" y="1437040"/>
              <a:ext cx="124609" cy="161929"/>
            </a:xfrm>
            <a:custGeom>
              <a:avLst/>
              <a:gdLst/>
              <a:ahLst/>
              <a:cxnLst/>
              <a:rect l="l" t="t" r="r" b="b"/>
              <a:pathLst>
                <a:path w="1182" h="1536" extrusionOk="0">
                  <a:moveTo>
                    <a:pt x="1166" y="0"/>
                  </a:moveTo>
                  <a:lnTo>
                    <a:pt x="1" y="162"/>
                  </a:lnTo>
                  <a:lnTo>
                    <a:pt x="1" y="1535"/>
                  </a:lnTo>
                  <a:lnTo>
                    <a:pt x="1181" y="1373"/>
                  </a:lnTo>
                  <a:lnTo>
                    <a:pt x="1181" y="1028"/>
                  </a:lnTo>
                  <a:lnTo>
                    <a:pt x="457" y="1130"/>
                  </a:lnTo>
                  <a:lnTo>
                    <a:pt x="457" y="958"/>
                  </a:lnTo>
                  <a:lnTo>
                    <a:pt x="1100" y="866"/>
                  </a:lnTo>
                  <a:lnTo>
                    <a:pt x="1100" y="522"/>
                  </a:lnTo>
                  <a:lnTo>
                    <a:pt x="457" y="613"/>
                  </a:lnTo>
                  <a:lnTo>
                    <a:pt x="457" y="446"/>
                  </a:lnTo>
                  <a:lnTo>
                    <a:pt x="1166" y="345"/>
                  </a:lnTo>
                  <a:lnTo>
                    <a:pt x="11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3030644" y="1402251"/>
              <a:ext cx="239942" cy="172050"/>
            </a:xfrm>
            <a:custGeom>
              <a:avLst/>
              <a:gdLst/>
              <a:ahLst/>
              <a:cxnLst/>
              <a:rect l="l" t="t" r="r" b="b"/>
              <a:pathLst>
                <a:path w="2276" h="1632" extrusionOk="0">
                  <a:moveTo>
                    <a:pt x="2275" y="1"/>
                  </a:moveTo>
                  <a:lnTo>
                    <a:pt x="1814" y="67"/>
                  </a:lnTo>
                  <a:lnTo>
                    <a:pt x="1596" y="999"/>
                  </a:lnTo>
                  <a:lnTo>
                    <a:pt x="1374" y="128"/>
                  </a:lnTo>
                  <a:lnTo>
                    <a:pt x="928" y="188"/>
                  </a:lnTo>
                  <a:lnTo>
                    <a:pt x="710" y="1120"/>
                  </a:lnTo>
                  <a:lnTo>
                    <a:pt x="487" y="254"/>
                  </a:lnTo>
                  <a:lnTo>
                    <a:pt x="1" y="320"/>
                  </a:lnTo>
                  <a:lnTo>
                    <a:pt x="462" y="1632"/>
                  </a:lnTo>
                  <a:lnTo>
                    <a:pt x="928" y="1566"/>
                  </a:lnTo>
                  <a:lnTo>
                    <a:pt x="1140" y="715"/>
                  </a:lnTo>
                  <a:lnTo>
                    <a:pt x="1343" y="1505"/>
                  </a:lnTo>
                  <a:lnTo>
                    <a:pt x="1814" y="1440"/>
                  </a:lnTo>
                  <a:lnTo>
                    <a:pt x="227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3283761" y="1385595"/>
              <a:ext cx="134203" cy="153495"/>
            </a:xfrm>
            <a:custGeom>
              <a:avLst/>
              <a:gdLst/>
              <a:ahLst/>
              <a:cxnLst/>
              <a:rect l="l" t="t" r="r" b="b"/>
              <a:pathLst>
                <a:path w="1273" h="1456" extrusionOk="0">
                  <a:moveTo>
                    <a:pt x="836" y="1"/>
                  </a:moveTo>
                  <a:cubicBezTo>
                    <a:pt x="782" y="1"/>
                    <a:pt x="728" y="4"/>
                    <a:pt x="675" y="12"/>
                  </a:cubicBezTo>
                  <a:cubicBezTo>
                    <a:pt x="558" y="27"/>
                    <a:pt x="457" y="63"/>
                    <a:pt x="366" y="108"/>
                  </a:cubicBezTo>
                  <a:cubicBezTo>
                    <a:pt x="279" y="159"/>
                    <a:pt x="209" y="220"/>
                    <a:pt x="163" y="296"/>
                  </a:cubicBezTo>
                  <a:cubicBezTo>
                    <a:pt x="112" y="372"/>
                    <a:pt x="87" y="453"/>
                    <a:pt x="87" y="544"/>
                  </a:cubicBezTo>
                  <a:cubicBezTo>
                    <a:pt x="87" y="640"/>
                    <a:pt x="112" y="711"/>
                    <a:pt x="158" y="762"/>
                  </a:cubicBezTo>
                  <a:cubicBezTo>
                    <a:pt x="209" y="812"/>
                    <a:pt x="259" y="843"/>
                    <a:pt x="325" y="863"/>
                  </a:cubicBezTo>
                  <a:cubicBezTo>
                    <a:pt x="391" y="878"/>
                    <a:pt x="472" y="893"/>
                    <a:pt x="568" y="904"/>
                  </a:cubicBezTo>
                  <a:cubicBezTo>
                    <a:pt x="649" y="914"/>
                    <a:pt x="705" y="924"/>
                    <a:pt x="740" y="939"/>
                  </a:cubicBezTo>
                  <a:cubicBezTo>
                    <a:pt x="781" y="949"/>
                    <a:pt x="801" y="969"/>
                    <a:pt x="801" y="1005"/>
                  </a:cubicBezTo>
                  <a:cubicBezTo>
                    <a:pt x="801" y="1030"/>
                    <a:pt x="791" y="1050"/>
                    <a:pt x="771" y="1066"/>
                  </a:cubicBezTo>
                  <a:cubicBezTo>
                    <a:pt x="751" y="1081"/>
                    <a:pt x="725" y="1091"/>
                    <a:pt x="690" y="1096"/>
                  </a:cubicBezTo>
                  <a:cubicBezTo>
                    <a:pt x="671" y="1099"/>
                    <a:pt x="652" y="1100"/>
                    <a:pt x="632" y="1100"/>
                  </a:cubicBezTo>
                  <a:cubicBezTo>
                    <a:pt x="573" y="1100"/>
                    <a:pt x="505" y="1089"/>
                    <a:pt x="426" y="1071"/>
                  </a:cubicBezTo>
                  <a:cubicBezTo>
                    <a:pt x="325" y="1040"/>
                    <a:pt x="234" y="1000"/>
                    <a:pt x="168" y="949"/>
                  </a:cubicBezTo>
                  <a:lnTo>
                    <a:pt x="1" y="1319"/>
                  </a:lnTo>
                  <a:cubicBezTo>
                    <a:pt x="87" y="1375"/>
                    <a:pt x="193" y="1415"/>
                    <a:pt x="320" y="1435"/>
                  </a:cubicBezTo>
                  <a:cubicBezTo>
                    <a:pt x="388" y="1450"/>
                    <a:pt x="457" y="1456"/>
                    <a:pt x="525" y="1456"/>
                  </a:cubicBezTo>
                  <a:cubicBezTo>
                    <a:pt x="579" y="1456"/>
                    <a:pt x="632" y="1452"/>
                    <a:pt x="685" y="1446"/>
                  </a:cubicBezTo>
                  <a:cubicBezTo>
                    <a:pt x="791" y="1430"/>
                    <a:pt x="892" y="1400"/>
                    <a:pt x="978" y="1354"/>
                  </a:cubicBezTo>
                  <a:cubicBezTo>
                    <a:pt x="1065" y="1309"/>
                    <a:pt x="1136" y="1248"/>
                    <a:pt x="1186" y="1177"/>
                  </a:cubicBezTo>
                  <a:cubicBezTo>
                    <a:pt x="1237" y="1101"/>
                    <a:pt x="1262" y="1015"/>
                    <a:pt x="1262" y="914"/>
                  </a:cubicBezTo>
                  <a:cubicBezTo>
                    <a:pt x="1262" y="817"/>
                    <a:pt x="1242" y="741"/>
                    <a:pt x="1191" y="691"/>
                  </a:cubicBezTo>
                  <a:cubicBezTo>
                    <a:pt x="1146" y="640"/>
                    <a:pt x="1085" y="600"/>
                    <a:pt x="1019" y="584"/>
                  </a:cubicBezTo>
                  <a:cubicBezTo>
                    <a:pt x="958" y="564"/>
                    <a:pt x="877" y="549"/>
                    <a:pt x="776" y="534"/>
                  </a:cubicBezTo>
                  <a:cubicBezTo>
                    <a:pt x="700" y="524"/>
                    <a:pt x="644" y="513"/>
                    <a:pt x="604" y="503"/>
                  </a:cubicBezTo>
                  <a:cubicBezTo>
                    <a:pt x="568" y="493"/>
                    <a:pt x="553" y="468"/>
                    <a:pt x="553" y="437"/>
                  </a:cubicBezTo>
                  <a:cubicBezTo>
                    <a:pt x="553" y="397"/>
                    <a:pt x="583" y="372"/>
                    <a:pt x="639" y="367"/>
                  </a:cubicBezTo>
                  <a:cubicBezTo>
                    <a:pt x="658" y="363"/>
                    <a:pt x="678" y="362"/>
                    <a:pt x="701" y="362"/>
                  </a:cubicBezTo>
                  <a:cubicBezTo>
                    <a:pt x="747" y="362"/>
                    <a:pt x="801" y="368"/>
                    <a:pt x="862" y="382"/>
                  </a:cubicBezTo>
                  <a:cubicBezTo>
                    <a:pt x="953" y="402"/>
                    <a:pt x="1034" y="427"/>
                    <a:pt x="1110" y="463"/>
                  </a:cubicBezTo>
                  <a:lnTo>
                    <a:pt x="1272" y="93"/>
                  </a:lnTo>
                  <a:cubicBezTo>
                    <a:pt x="1196" y="53"/>
                    <a:pt x="1105" y="27"/>
                    <a:pt x="994" y="12"/>
                  </a:cubicBezTo>
                  <a:cubicBezTo>
                    <a:pt x="943" y="4"/>
                    <a:pt x="890" y="1"/>
                    <a:pt x="8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2444816" y="1625533"/>
              <a:ext cx="235619" cy="41747"/>
            </a:xfrm>
            <a:custGeom>
              <a:avLst/>
              <a:gdLst/>
              <a:ahLst/>
              <a:cxnLst/>
              <a:rect l="l" t="t" r="r" b="b"/>
              <a:pathLst>
                <a:path w="2235" h="396" extrusionOk="0">
                  <a:moveTo>
                    <a:pt x="2220" y="0"/>
                  </a:moveTo>
                  <a:lnTo>
                    <a:pt x="1" y="314"/>
                  </a:lnTo>
                  <a:lnTo>
                    <a:pt x="11" y="395"/>
                  </a:lnTo>
                  <a:lnTo>
                    <a:pt x="2235" y="86"/>
                  </a:lnTo>
                  <a:lnTo>
                    <a:pt x="222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3451486" y="1482898"/>
              <a:ext cx="245213" cy="42907"/>
            </a:xfrm>
            <a:custGeom>
              <a:avLst/>
              <a:gdLst/>
              <a:ahLst/>
              <a:cxnLst/>
              <a:rect l="l" t="t" r="r" b="b"/>
              <a:pathLst>
                <a:path w="2326" h="407" extrusionOk="0">
                  <a:moveTo>
                    <a:pt x="2310" y="1"/>
                  </a:moveTo>
                  <a:lnTo>
                    <a:pt x="0" y="325"/>
                  </a:lnTo>
                  <a:lnTo>
                    <a:pt x="11" y="406"/>
                  </a:lnTo>
                  <a:lnTo>
                    <a:pt x="2326" y="82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2444816" y="1287975"/>
              <a:ext cx="1251892" cy="184911"/>
            </a:xfrm>
            <a:custGeom>
              <a:avLst/>
              <a:gdLst/>
              <a:ahLst/>
              <a:cxnLst/>
              <a:rect l="l" t="t" r="r" b="b"/>
              <a:pathLst>
                <a:path w="11875" h="1754" extrusionOk="0">
                  <a:moveTo>
                    <a:pt x="11859" y="1"/>
                  </a:moveTo>
                  <a:lnTo>
                    <a:pt x="1" y="1667"/>
                  </a:lnTo>
                  <a:lnTo>
                    <a:pt x="11" y="1754"/>
                  </a:lnTo>
                  <a:lnTo>
                    <a:pt x="11875" y="82"/>
                  </a:lnTo>
                  <a:lnTo>
                    <a:pt x="11859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2445344" y="3400087"/>
              <a:ext cx="364340" cy="83389"/>
            </a:xfrm>
            <a:custGeom>
              <a:avLst/>
              <a:gdLst/>
              <a:ahLst/>
              <a:cxnLst/>
              <a:rect l="l" t="t" r="r" b="b"/>
              <a:pathLst>
                <a:path w="3456" h="791" extrusionOk="0">
                  <a:moveTo>
                    <a:pt x="3456" y="0"/>
                  </a:moveTo>
                  <a:lnTo>
                    <a:pt x="1" y="486"/>
                  </a:lnTo>
                  <a:lnTo>
                    <a:pt x="1" y="790"/>
                  </a:lnTo>
                  <a:lnTo>
                    <a:pt x="3456" y="304"/>
                  </a:lnTo>
                  <a:lnTo>
                    <a:pt x="345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3331306" y="3275585"/>
              <a:ext cx="364340" cy="83495"/>
            </a:xfrm>
            <a:custGeom>
              <a:avLst/>
              <a:gdLst/>
              <a:ahLst/>
              <a:cxnLst/>
              <a:rect l="l" t="t" r="r" b="b"/>
              <a:pathLst>
                <a:path w="3456" h="792" extrusionOk="0">
                  <a:moveTo>
                    <a:pt x="3455" y="1"/>
                  </a:moveTo>
                  <a:lnTo>
                    <a:pt x="1" y="487"/>
                  </a:lnTo>
                  <a:lnTo>
                    <a:pt x="1" y="791"/>
                  </a:lnTo>
                  <a:lnTo>
                    <a:pt x="3455" y="305"/>
                  </a:lnTo>
                  <a:lnTo>
                    <a:pt x="345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2599154" y="2244988"/>
              <a:ext cx="240996" cy="327442"/>
            </a:xfrm>
            <a:custGeom>
              <a:avLst/>
              <a:gdLst/>
              <a:ahLst/>
              <a:cxnLst/>
              <a:rect l="l" t="t" r="r" b="b"/>
              <a:pathLst>
                <a:path w="2286" h="3106" extrusionOk="0">
                  <a:moveTo>
                    <a:pt x="1591" y="0"/>
                  </a:moveTo>
                  <a:lnTo>
                    <a:pt x="1" y="1150"/>
                  </a:lnTo>
                  <a:lnTo>
                    <a:pt x="1166" y="3106"/>
                  </a:lnTo>
                  <a:lnTo>
                    <a:pt x="1774" y="2665"/>
                  </a:lnTo>
                  <a:lnTo>
                    <a:pt x="1374" y="1991"/>
                  </a:lnTo>
                  <a:lnTo>
                    <a:pt x="2285" y="1333"/>
                  </a:lnTo>
                  <a:lnTo>
                    <a:pt x="2017" y="887"/>
                  </a:lnTo>
                  <a:lnTo>
                    <a:pt x="1105" y="1545"/>
                  </a:lnTo>
                  <a:lnTo>
                    <a:pt x="872" y="1155"/>
                  </a:lnTo>
                  <a:lnTo>
                    <a:pt x="1855" y="446"/>
                  </a:lnTo>
                  <a:lnTo>
                    <a:pt x="15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2866186" y="2124808"/>
              <a:ext cx="278315" cy="320484"/>
            </a:xfrm>
            <a:custGeom>
              <a:avLst/>
              <a:gdLst/>
              <a:ahLst/>
              <a:cxnLst/>
              <a:rect l="l" t="t" r="r" b="b"/>
              <a:pathLst>
                <a:path w="2640" h="3040" extrusionOk="0">
                  <a:moveTo>
                    <a:pt x="644" y="816"/>
                  </a:moveTo>
                  <a:lnTo>
                    <a:pt x="1267" y="1277"/>
                  </a:lnTo>
                  <a:lnTo>
                    <a:pt x="770" y="1637"/>
                  </a:lnTo>
                  <a:lnTo>
                    <a:pt x="644" y="816"/>
                  </a:lnTo>
                  <a:close/>
                  <a:moveTo>
                    <a:pt x="629" y="1"/>
                  </a:moveTo>
                  <a:lnTo>
                    <a:pt x="1" y="451"/>
                  </a:lnTo>
                  <a:lnTo>
                    <a:pt x="294" y="3040"/>
                  </a:lnTo>
                  <a:lnTo>
                    <a:pt x="917" y="2584"/>
                  </a:lnTo>
                  <a:lnTo>
                    <a:pt x="857" y="2184"/>
                  </a:lnTo>
                  <a:lnTo>
                    <a:pt x="1682" y="1586"/>
                  </a:lnTo>
                  <a:lnTo>
                    <a:pt x="1986" y="1809"/>
                  </a:lnTo>
                  <a:lnTo>
                    <a:pt x="2640" y="1338"/>
                  </a:lnTo>
                  <a:lnTo>
                    <a:pt x="62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3043505" y="1891405"/>
              <a:ext cx="338090" cy="358436"/>
            </a:xfrm>
            <a:custGeom>
              <a:avLst/>
              <a:gdLst/>
              <a:ahLst/>
              <a:cxnLst/>
              <a:rect l="l" t="t" r="r" b="b"/>
              <a:pathLst>
                <a:path w="3207" h="3400" extrusionOk="0">
                  <a:moveTo>
                    <a:pt x="1996" y="1"/>
                  </a:moveTo>
                  <a:lnTo>
                    <a:pt x="1292" y="508"/>
                  </a:lnTo>
                  <a:lnTo>
                    <a:pt x="1074" y="1789"/>
                  </a:lnTo>
                  <a:lnTo>
                    <a:pt x="608" y="1009"/>
                  </a:lnTo>
                  <a:lnTo>
                    <a:pt x="0" y="1450"/>
                  </a:lnTo>
                  <a:lnTo>
                    <a:pt x="1165" y="3400"/>
                  </a:lnTo>
                  <a:lnTo>
                    <a:pt x="1773" y="2959"/>
                  </a:lnTo>
                  <a:lnTo>
                    <a:pt x="1485" y="2483"/>
                  </a:lnTo>
                  <a:lnTo>
                    <a:pt x="1571" y="2078"/>
                  </a:lnTo>
                  <a:lnTo>
                    <a:pt x="2477" y="2448"/>
                  </a:lnTo>
                  <a:lnTo>
                    <a:pt x="3207" y="1916"/>
                  </a:lnTo>
                  <a:lnTo>
                    <a:pt x="1723" y="1333"/>
                  </a:lnTo>
                  <a:lnTo>
                    <a:pt x="199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3281125" y="1742972"/>
              <a:ext cx="302879" cy="334400"/>
            </a:xfrm>
            <a:custGeom>
              <a:avLst/>
              <a:gdLst/>
              <a:ahLst/>
              <a:cxnLst/>
              <a:rect l="l" t="t" r="r" b="b"/>
              <a:pathLst>
                <a:path w="2873" h="3172" extrusionOk="0">
                  <a:moveTo>
                    <a:pt x="1677" y="1"/>
                  </a:moveTo>
                  <a:lnTo>
                    <a:pt x="0" y="1216"/>
                  </a:lnTo>
                  <a:lnTo>
                    <a:pt x="1166" y="3172"/>
                  </a:lnTo>
                  <a:lnTo>
                    <a:pt x="2873" y="1936"/>
                  </a:lnTo>
                  <a:lnTo>
                    <a:pt x="2604" y="1490"/>
                  </a:lnTo>
                  <a:lnTo>
                    <a:pt x="1510" y="2285"/>
                  </a:lnTo>
                  <a:lnTo>
                    <a:pt x="1323" y="1976"/>
                  </a:lnTo>
                  <a:lnTo>
                    <a:pt x="2295" y="1272"/>
                  </a:lnTo>
                  <a:lnTo>
                    <a:pt x="2027" y="826"/>
                  </a:lnTo>
                  <a:lnTo>
                    <a:pt x="1059" y="1531"/>
                  </a:lnTo>
                  <a:lnTo>
                    <a:pt x="877" y="1222"/>
                  </a:lnTo>
                  <a:lnTo>
                    <a:pt x="1946" y="446"/>
                  </a:lnTo>
                  <a:lnTo>
                    <a:pt x="167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5"/>
            <p:cNvSpPr/>
            <p:nvPr/>
          </p:nvSpPr>
          <p:spPr>
            <a:xfrm>
              <a:off x="2528205" y="1677506"/>
              <a:ext cx="1124753" cy="964194"/>
            </a:xfrm>
            <a:custGeom>
              <a:avLst/>
              <a:gdLst/>
              <a:ahLst/>
              <a:cxnLst/>
              <a:rect l="l" t="t" r="r" b="b"/>
              <a:pathLst>
                <a:path w="10669" h="9146" extrusionOk="0">
                  <a:moveTo>
                    <a:pt x="8919" y="92"/>
                  </a:moveTo>
                  <a:cubicBezTo>
                    <a:pt x="8940" y="92"/>
                    <a:pt x="8961" y="94"/>
                    <a:pt x="8981" y="100"/>
                  </a:cubicBezTo>
                  <a:cubicBezTo>
                    <a:pt x="9072" y="115"/>
                    <a:pt x="9143" y="166"/>
                    <a:pt x="9189" y="247"/>
                  </a:cubicBezTo>
                  <a:lnTo>
                    <a:pt x="10460" y="2374"/>
                  </a:lnTo>
                  <a:cubicBezTo>
                    <a:pt x="10567" y="2552"/>
                    <a:pt x="10501" y="2805"/>
                    <a:pt x="10314" y="2942"/>
                  </a:cubicBezTo>
                  <a:lnTo>
                    <a:pt x="2001" y="8970"/>
                  </a:lnTo>
                  <a:cubicBezTo>
                    <a:pt x="1926" y="9025"/>
                    <a:pt x="1839" y="9053"/>
                    <a:pt x="1756" y="9053"/>
                  </a:cubicBezTo>
                  <a:cubicBezTo>
                    <a:pt x="1733" y="9053"/>
                    <a:pt x="1709" y="9050"/>
                    <a:pt x="1687" y="9046"/>
                  </a:cubicBezTo>
                  <a:cubicBezTo>
                    <a:pt x="1601" y="9031"/>
                    <a:pt x="1525" y="8975"/>
                    <a:pt x="1479" y="8899"/>
                  </a:cubicBezTo>
                  <a:lnTo>
                    <a:pt x="213" y="6771"/>
                  </a:lnTo>
                  <a:cubicBezTo>
                    <a:pt x="106" y="6594"/>
                    <a:pt x="172" y="6341"/>
                    <a:pt x="360" y="6204"/>
                  </a:cubicBezTo>
                  <a:lnTo>
                    <a:pt x="8672" y="176"/>
                  </a:lnTo>
                  <a:cubicBezTo>
                    <a:pt x="8733" y="130"/>
                    <a:pt x="8804" y="100"/>
                    <a:pt x="8875" y="95"/>
                  </a:cubicBezTo>
                  <a:cubicBezTo>
                    <a:pt x="8890" y="93"/>
                    <a:pt x="8904" y="92"/>
                    <a:pt x="8919" y="92"/>
                  </a:cubicBezTo>
                  <a:close/>
                  <a:moveTo>
                    <a:pt x="8913" y="0"/>
                  </a:moveTo>
                  <a:cubicBezTo>
                    <a:pt x="8812" y="0"/>
                    <a:pt x="8707" y="33"/>
                    <a:pt x="8617" y="100"/>
                  </a:cubicBezTo>
                  <a:lnTo>
                    <a:pt x="304" y="6128"/>
                  </a:lnTo>
                  <a:cubicBezTo>
                    <a:pt x="81" y="6295"/>
                    <a:pt x="0" y="6604"/>
                    <a:pt x="132" y="6817"/>
                  </a:cubicBezTo>
                  <a:lnTo>
                    <a:pt x="1403" y="8944"/>
                  </a:lnTo>
                  <a:cubicBezTo>
                    <a:pt x="1459" y="9046"/>
                    <a:pt x="1555" y="9112"/>
                    <a:pt x="1667" y="9137"/>
                  </a:cubicBezTo>
                  <a:cubicBezTo>
                    <a:pt x="1693" y="9143"/>
                    <a:pt x="1722" y="9145"/>
                    <a:pt x="1750" y="9145"/>
                  </a:cubicBezTo>
                  <a:cubicBezTo>
                    <a:pt x="1770" y="9145"/>
                    <a:pt x="1790" y="9144"/>
                    <a:pt x="1808" y="9142"/>
                  </a:cubicBezTo>
                  <a:cubicBezTo>
                    <a:pt x="1895" y="9132"/>
                    <a:pt x="1981" y="9101"/>
                    <a:pt x="2052" y="9046"/>
                  </a:cubicBezTo>
                  <a:lnTo>
                    <a:pt x="10364" y="3013"/>
                  </a:lnTo>
                  <a:cubicBezTo>
                    <a:pt x="10592" y="2851"/>
                    <a:pt x="10668" y="2542"/>
                    <a:pt x="10542" y="2324"/>
                  </a:cubicBezTo>
                  <a:lnTo>
                    <a:pt x="9270" y="196"/>
                  </a:lnTo>
                  <a:cubicBezTo>
                    <a:pt x="9209" y="100"/>
                    <a:pt x="9113" y="29"/>
                    <a:pt x="9002" y="9"/>
                  </a:cubicBezTo>
                  <a:cubicBezTo>
                    <a:pt x="8973" y="3"/>
                    <a:pt x="8943" y="0"/>
                    <a:pt x="89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5"/>
            <p:cNvSpPr/>
            <p:nvPr/>
          </p:nvSpPr>
          <p:spPr>
            <a:xfrm>
              <a:off x="2493416" y="1644931"/>
              <a:ext cx="1194753" cy="1029134"/>
            </a:xfrm>
            <a:custGeom>
              <a:avLst/>
              <a:gdLst/>
              <a:ahLst/>
              <a:cxnLst/>
              <a:rect l="l" t="t" r="r" b="b"/>
              <a:pathLst>
                <a:path w="11333" h="9762" extrusionOk="0">
                  <a:moveTo>
                    <a:pt x="9251" y="184"/>
                  </a:moveTo>
                  <a:cubicBezTo>
                    <a:pt x="9292" y="184"/>
                    <a:pt x="9335" y="189"/>
                    <a:pt x="9372" y="196"/>
                  </a:cubicBezTo>
                  <a:cubicBezTo>
                    <a:pt x="9504" y="222"/>
                    <a:pt x="9615" y="303"/>
                    <a:pt x="9686" y="414"/>
                  </a:cubicBezTo>
                  <a:lnTo>
                    <a:pt x="10968" y="2562"/>
                  </a:lnTo>
                  <a:cubicBezTo>
                    <a:pt x="11125" y="2830"/>
                    <a:pt x="11023" y="3220"/>
                    <a:pt x="10740" y="3428"/>
                  </a:cubicBezTo>
                  <a:lnTo>
                    <a:pt x="2432" y="9451"/>
                  </a:lnTo>
                  <a:cubicBezTo>
                    <a:pt x="2317" y="9534"/>
                    <a:pt x="2186" y="9577"/>
                    <a:pt x="2060" y="9577"/>
                  </a:cubicBezTo>
                  <a:cubicBezTo>
                    <a:pt x="2025" y="9577"/>
                    <a:pt x="1990" y="9574"/>
                    <a:pt x="1956" y="9568"/>
                  </a:cubicBezTo>
                  <a:cubicBezTo>
                    <a:pt x="1824" y="9542"/>
                    <a:pt x="1713" y="9461"/>
                    <a:pt x="1647" y="9345"/>
                  </a:cubicBezTo>
                  <a:lnTo>
                    <a:pt x="365" y="7202"/>
                  </a:lnTo>
                  <a:cubicBezTo>
                    <a:pt x="203" y="6933"/>
                    <a:pt x="305" y="6543"/>
                    <a:pt x="593" y="6336"/>
                  </a:cubicBezTo>
                  <a:lnTo>
                    <a:pt x="8896" y="313"/>
                  </a:lnTo>
                  <a:cubicBezTo>
                    <a:pt x="8992" y="242"/>
                    <a:pt x="9099" y="201"/>
                    <a:pt x="9205" y="186"/>
                  </a:cubicBezTo>
                  <a:cubicBezTo>
                    <a:pt x="9220" y="185"/>
                    <a:pt x="9235" y="184"/>
                    <a:pt x="9251" y="184"/>
                  </a:cubicBezTo>
                  <a:close/>
                  <a:moveTo>
                    <a:pt x="9271" y="0"/>
                  </a:moveTo>
                  <a:cubicBezTo>
                    <a:pt x="9105" y="0"/>
                    <a:pt x="8935" y="55"/>
                    <a:pt x="8790" y="161"/>
                  </a:cubicBezTo>
                  <a:lnTo>
                    <a:pt x="487" y="6189"/>
                  </a:lnTo>
                  <a:cubicBezTo>
                    <a:pt x="122" y="6447"/>
                    <a:pt x="1" y="6949"/>
                    <a:pt x="208" y="7293"/>
                  </a:cubicBezTo>
                  <a:lnTo>
                    <a:pt x="1485" y="9441"/>
                  </a:lnTo>
                  <a:cubicBezTo>
                    <a:pt x="1581" y="9603"/>
                    <a:pt x="1738" y="9709"/>
                    <a:pt x="1921" y="9750"/>
                  </a:cubicBezTo>
                  <a:cubicBezTo>
                    <a:pt x="1960" y="9758"/>
                    <a:pt x="2000" y="9762"/>
                    <a:pt x="2041" y="9762"/>
                  </a:cubicBezTo>
                  <a:cubicBezTo>
                    <a:pt x="2075" y="9762"/>
                    <a:pt x="2109" y="9759"/>
                    <a:pt x="2143" y="9755"/>
                  </a:cubicBezTo>
                  <a:cubicBezTo>
                    <a:pt x="2285" y="9740"/>
                    <a:pt x="2422" y="9689"/>
                    <a:pt x="2544" y="9603"/>
                  </a:cubicBezTo>
                  <a:lnTo>
                    <a:pt x="10846" y="3575"/>
                  </a:lnTo>
                  <a:cubicBezTo>
                    <a:pt x="11206" y="3312"/>
                    <a:pt x="11332" y="2815"/>
                    <a:pt x="11125" y="2466"/>
                  </a:cubicBezTo>
                  <a:lnTo>
                    <a:pt x="9843" y="323"/>
                  </a:lnTo>
                  <a:cubicBezTo>
                    <a:pt x="9747" y="161"/>
                    <a:pt x="9595" y="54"/>
                    <a:pt x="9413" y="14"/>
                  </a:cubicBezTo>
                  <a:cubicBezTo>
                    <a:pt x="9366" y="5"/>
                    <a:pt x="9319" y="0"/>
                    <a:pt x="92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5"/>
            <p:cNvSpPr/>
            <p:nvPr/>
          </p:nvSpPr>
          <p:spPr>
            <a:xfrm>
              <a:off x="1000331" y="1243171"/>
              <a:ext cx="1380508" cy="2293150"/>
            </a:xfrm>
            <a:custGeom>
              <a:avLst/>
              <a:gdLst/>
              <a:ahLst/>
              <a:cxnLst/>
              <a:rect l="l" t="t" r="r" b="b"/>
              <a:pathLst>
                <a:path w="13095" h="21752" extrusionOk="0">
                  <a:moveTo>
                    <a:pt x="0" y="0"/>
                  </a:moveTo>
                  <a:lnTo>
                    <a:pt x="0" y="19933"/>
                  </a:lnTo>
                  <a:lnTo>
                    <a:pt x="13095" y="21752"/>
                  </a:lnTo>
                  <a:lnTo>
                    <a:pt x="13095" y="1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5"/>
            <p:cNvSpPr/>
            <p:nvPr/>
          </p:nvSpPr>
          <p:spPr>
            <a:xfrm>
              <a:off x="1065482" y="1330249"/>
              <a:ext cx="645186" cy="525531"/>
            </a:xfrm>
            <a:custGeom>
              <a:avLst/>
              <a:gdLst/>
              <a:ahLst/>
              <a:cxnLst/>
              <a:rect l="l" t="t" r="r" b="b"/>
              <a:pathLst>
                <a:path w="6120" h="4985" extrusionOk="0">
                  <a:moveTo>
                    <a:pt x="0" y="0"/>
                  </a:moveTo>
                  <a:lnTo>
                    <a:pt x="0" y="4134"/>
                  </a:lnTo>
                  <a:lnTo>
                    <a:pt x="6120" y="4985"/>
                  </a:lnTo>
                  <a:lnTo>
                    <a:pt x="6120" y="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5"/>
            <p:cNvSpPr/>
            <p:nvPr/>
          </p:nvSpPr>
          <p:spPr>
            <a:xfrm>
              <a:off x="1065482" y="2729292"/>
              <a:ext cx="645186" cy="635592"/>
            </a:xfrm>
            <a:custGeom>
              <a:avLst/>
              <a:gdLst/>
              <a:ahLst/>
              <a:cxnLst/>
              <a:rect l="l" t="t" r="r" b="b"/>
              <a:pathLst>
                <a:path w="6120" h="6029" extrusionOk="0">
                  <a:moveTo>
                    <a:pt x="0" y="1"/>
                  </a:moveTo>
                  <a:lnTo>
                    <a:pt x="0" y="5183"/>
                  </a:lnTo>
                  <a:lnTo>
                    <a:pt x="6120" y="6029"/>
                  </a:lnTo>
                  <a:lnTo>
                    <a:pt x="6120" y="8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1766113" y="1927249"/>
              <a:ext cx="549567" cy="512248"/>
            </a:xfrm>
            <a:custGeom>
              <a:avLst/>
              <a:gdLst/>
              <a:ahLst/>
              <a:cxnLst/>
              <a:rect l="l" t="t" r="r" b="b"/>
              <a:pathLst>
                <a:path w="5213" h="4859" extrusionOk="0">
                  <a:moveTo>
                    <a:pt x="0" y="0"/>
                  </a:moveTo>
                  <a:lnTo>
                    <a:pt x="0" y="4134"/>
                  </a:lnTo>
                  <a:lnTo>
                    <a:pt x="5213" y="4858"/>
                  </a:lnTo>
                  <a:lnTo>
                    <a:pt x="5213" y="7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1065482" y="2314882"/>
              <a:ext cx="1250205" cy="271990"/>
            </a:xfrm>
            <a:custGeom>
              <a:avLst/>
              <a:gdLst/>
              <a:ahLst/>
              <a:cxnLst/>
              <a:rect l="l" t="t" r="r" b="b"/>
              <a:pathLst>
                <a:path w="11859" h="2580" extrusionOk="0">
                  <a:moveTo>
                    <a:pt x="0" y="1"/>
                  </a:moveTo>
                  <a:lnTo>
                    <a:pt x="0" y="933"/>
                  </a:lnTo>
                  <a:lnTo>
                    <a:pt x="11859" y="2579"/>
                  </a:lnTo>
                  <a:lnTo>
                    <a:pt x="11859" y="164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5"/>
            <p:cNvSpPr/>
            <p:nvPr/>
          </p:nvSpPr>
          <p:spPr>
            <a:xfrm>
              <a:off x="1765586" y="1431137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5"/>
            <p:cNvSpPr/>
            <p:nvPr/>
          </p:nvSpPr>
          <p:spPr>
            <a:xfrm>
              <a:off x="1765586" y="1473832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5"/>
            <p:cNvSpPr/>
            <p:nvPr/>
          </p:nvSpPr>
          <p:spPr>
            <a:xfrm>
              <a:off x="1765586" y="1516528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5"/>
            <p:cNvSpPr/>
            <p:nvPr/>
          </p:nvSpPr>
          <p:spPr>
            <a:xfrm>
              <a:off x="1765586" y="1559329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6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5"/>
            <p:cNvSpPr/>
            <p:nvPr/>
          </p:nvSpPr>
          <p:spPr>
            <a:xfrm>
              <a:off x="1765586" y="1602551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1765586" y="1645247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5"/>
            <p:cNvSpPr/>
            <p:nvPr/>
          </p:nvSpPr>
          <p:spPr>
            <a:xfrm>
              <a:off x="1765586" y="1687943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5"/>
            <p:cNvSpPr/>
            <p:nvPr/>
          </p:nvSpPr>
          <p:spPr>
            <a:xfrm>
              <a:off x="1765586" y="1730744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1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5"/>
            <p:cNvSpPr/>
            <p:nvPr/>
          </p:nvSpPr>
          <p:spPr>
            <a:xfrm>
              <a:off x="1765586" y="1773439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5"/>
            <p:cNvSpPr/>
            <p:nvPr/>
          </p:nvSpPr>
          <p:spPr>
            <a:xfrm>
              <a:off x="1765586" y="1816135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5"/>
            <p:cNvSpPr/>
            <p:nvPr/>
          </p:nvSpPr>
          <p:spPr>
            <a:xfrm>
              <a:off x="1765586" y="1858830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2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5"/>
            <p:cNvSpPr/>
            <p:nvPr/>
          </p:nvSpPr>
          <p:spPr>
            <a:xfrm>
              <a:off x="1064428" y="2446869"/>
              <a:ext cx="636646" cy="96672"/>
            </a:xfrm>
            <a:custGeom>
              <a:avLst/>
              <a:gdLst/>
              <a:ahLst/>
              <a:cxnLst/>
              <a:rect l="l" t="t" r="r" b="b"/>
              <a:pathLst>
                <a:path w="6039" h="917" extrusionOk="0">
                  <a:moveTo>
                    <a:pt x="10" y="0"/>
                  </a:moveTo>
                  <a:lnTo>
                    <a:pt x="0" y="81"/>
                  </a:lnTo>
                  <a:lnTo>
                    <a:pt x="6028" y="917"/>
                  </a:lnTo>
                  <a:lnTo>
                    <a:pt x="6038" y="8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5"/>
            <p:cNvSpPr/>
            <p:nvPr/>
          </p:nvSpPr>
          <p:spPr>
            <a:xfrm>
              <a:off x="1064428" y="2489565"/>
              <a:ext cx="636646" cy="96778"/>
            </a:xfrm>
            <a:custGeom>
              <a:avLst/>
              <a:gdLst/>
              <a:ahLst/>
              <a:cxnLst/>
              <a:rect l="l" t="t" r="r" b="b"/>
              <a:pathLst>
                <a:path w="6039" h="918" extrusionOk="0">
                  <a:moveTo>
                    <a:pt x="10" y="0"/>
                  </a:moveTo>
                  <a:lnTo>
                    <a:pt x="0" y="81"/>
                  </a:lnTo>
                  <a:lnTo>
                    <a:pt x="6028" y="917"/>
                  </a:lnTo>
                  <a:lnTo>
                    <a:pt x="6038" y="8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5"/>
            <p:cNvSpPr/>
            <p:nvPr/>
          </p:nvSpPr>
          <p:spPr>
            <a:xfrm>
              <a:off x="1064428" y="2532260"/>
              <a:ext cx="636646" cy="96778"/>
            </a:xfrm>
            <a:custGeom>
              <a:avLst/>
              <a:gdLst/>
              <a:ahLst/>
              <a:cxnLst/>
              <a:rect l="l" t="t" r="r" b="b"/>
              <a:pathLst>
                <a:path w="6039" h="918" extrusionOk="0">
                  <a:moveTo>
                    <a:pt x="10" y="1"/>
                  </a:moveTo>
                  <a:lnTo>
                    <a:pt x="0" y="87"/>
                  </a:lnTo>
                  <a:lnTo>
                    <a:pt x="6028" y="917"/>
                  </a:lnTo>
                  <a:lnTo>
                    <a:pt x="6038" y="836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5"/>
            <p:cNvSpPr/>
            <p:nvPr/>
          </p:nvSpPr>
          <p:spPr>
            <a:xfrm>
              <a:off x="1064428" y="2574956"/>
              <a:ext cx="636646" cy="96778"/>
            </a:xfrm>
            <a:custGeom>
              <a:avLst/>
              <a:gdLst/>
              <a:ahLst/>
              <a:cxnLst/>
              <a:rect l="l" t="t" r="r" b="b"/>
              <a:pathLst>
                <a:path w="6039" h="918" extrusionOk="0">
                  <a:moveTo>
                    <a:pt x="10" y="1"/>
                  </a:moveTo>
                  <a:lnTo>
                    <a:pt x="0" y="87"/>
                  </a:lnTo>
                  <a:lnTo>
                    <a:pt x="6028" y="918"/>
                  </a:lnTo>
                  <a:lnTo>
                    <a:pt x="6038" y="837"/>
                  </a:lnTo>
                  <a:lnTo>
                    <a:pt x="1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5"/>
            <p:cNvSpPr/>
            <p:nvPr/>
          </p:nvSpPr>
          <p:spPr>
            <a:xfrm>
              <a:off x="1064428" y="2617757"/>
              <a:ext cx="636646" cy="97305"/>
            </a:xfrm>
            <a:custGeom>
              <a:avLst/>
              <a:gdLst/>
              <a:ahLst/>
              <a:cxnLst/>
              <a:rect l="l" t="t" r="r" b="b"/>
              <a:pathLst>
                <a:path w="6039" h="923" extrusionOk="0">
                  <a:moveTo>
                    <a:pt x="10" y="0"/>
                  </a:moveTo>
                  <a:lnTo>
                    <a:pt x="0" y="86"/>
                  </a:lnTo>
                  <a:lnTo>
                    <a:pt x="6028" y="922"/>
                  </a:lnTo>
                  <a:lnTo>
                    <a:pt x="6038" y="8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5"/>
            <p:cNvSpPr/>
            <p:nvPr/>
          </p:nvSpPr>
          <p:spPr>
            <a:xfrm>
              <a:off x="1064428" y="2660452"/>
              <a:ext cx="636646" cy="97305"/>
            </a:xfrm>
            <a:custGeom>
              <a:avLst/>
              <a:gdLst/>
              <a:ahLst/>
              <a:cxnLst/>
              <a:rect l="l" t="t" r="r" b="b"/>
              <a:pathLst>
                <a:path w="6039" h="923" extrusionOk="0">
                  <a:moveTo>
                    <a:pt x="10" y="0"/>
                  </a:moveTo>
                  <a:lnTo>
                    <a:pt x="0" y="86"/>
                  </a:lnTo>
                  <a:lnTo>
                    <a:pt x="6028" y="922"/>
                  </a:lnTo>
                  <a:lnTo>
                    <a:pt x="6038" y="83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5"/>
            <p:cNvSpPr/>
            <p:nvPr/>
          </p:nvSpPr>
          <p:spPr>
            <a:xfrm>
              <a:off x="1765586" y="2544067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1"/>
                  </a:lnTo>
                  <a:lnTo>
                    <a:pt x="5213" y="805"/>
                  </a:lnTo>
                  <a:lnTo>
                    <a:pt x="5223" y="71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5"/>
            <p:cNvSpPr/>
            <p:nvPr/>
          </p:nvSpPr>
          <p:spPr>
            <a:xfrm>
              <a:off x="1765586" y="2586763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1"/>
                  </a:lnTo>
                  <a:lnTo>
                    <a:pt x="5213" y="806"/>
                  </a:lnTo>
                  <a:lnTo>
                    <a:pt x="5223" y="7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5"/>
            <p:cNvSpPr/>
            <p:nvPr/>
          </p:nvSpPr>
          <p:spPr>
            <a:xfrm>
              <a:off x="1765586" y="2629459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1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5"/>
            <p:cNvSpPr/>
            <p:nvPr/>
          </p:nvSpPr>
          <p:spPr>
            <a:xfrm>
              <a:off x="1765586" y="2672154"/>
              <a:ext cx="550622" cy="85076"/>
            </a:xfrm>
            <a:custGeom>
              <a:avLst/>
              <a:gdLst/>
              <a:ahLst/>
              <a:cxnLst/>
              <a:rect l="l" t="t" r="r" b="b"/>
              <a:pathLst>
                <a:path w="5223" h="807" extrusionOk="0">
                  <a:moveTo>
                    <a:pt x="16" y="1"/>
                  </a:moveTo>
                  <a:lnTo>
                    <a:pt x="0" y="87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5"/>
            <p:cNvSpPr/>
            <p:nvPr/>
          </p:nvSpPr>
          <p:spPr>
            <a:xfrm>
              <a:off x="1765586" y="2714955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6"/>
                  </a:lnTo>
                  <a:lnTo>
                    <a:pt x="5213" y="805"/>
                  </a:lnTo>
                  <a:lnTo>
                    <a:pt x="5223" y="7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5"/>
            <p:cNvSpPr/>
            <p:nvPr/>
          </p:nvSpPr>
          <p:spPr>
            <a:xfrm>
              <a:off x="1765586" y="2757651"/>
              <a:ext cx="550622" cy="84971"/>
            </a:xfrm>
            <a:custGeom>
              <a:avLst/>
              <a:gdLst/>
              <a:ahLst/>
              <a:cxnLst/>
              <a:rect l="l" t="t" r="r" b="b"/>
              <a:pathLst>
                <a:path w="5223" h="806" extrusionOk="0">
                  <a:moveTo>
                    <a:pt x="16" y="0"/>
                  </a:moveTo>
                  <a:lnTo>
                    <a:pt x="0" y="86"/>
                  </a:lnTo>
                  <a:lnTo>
                    <a:pt x="5213" y="806"/>
                  </a:lnTo>
                  <a:lnTo>
                    <a:pt x="5223" y="72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5"/>
            <p:cNvSpPr/>
            <p:nvPr/>
          </p:nvSpPr>
          <p:spPr>
            <a:xfrm>
              <a:off x="2059290" y="2862334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6"/>
                  </a:lnTo>
                  <a:lnTo>
                    <a:pt x="2427" y="421"/>
                  </a:lnTo>
                  <a:lnTo>
                    <a:pt x="2437" y="34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5"/>
            <p:cNvSpPr/>
            <p:nvPr/>
          </p:nvSpPr>
          <p:spPr>
            <a:xfrm>
              <a:off x="2059290" y="2905029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7"/>
                  </a:lnTo>
                  <a:lnTo>
                    <a:pt x="2427" y="421"/>
                  </a:lnTo>
                  <a:lnTo>
                    <a:pt x="2437" y="34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5"/>
            <p:cNvSpPr/>
            <p:nvPr/>
          </p:nvSpPr>
          <p:spPr>
            <a:xfrm>
              <a:off x="2059290" y="2948252"/>
              <a:ext cx="256915" cy="43961"/>
            </a:xfrm>
            <a:custGeom>
              <a:avLst/>
              <a:gdLst/>
              <a:ahLst/>
              <a:cxnLst/>
              <a:rect l="l" t="t" r="r" b="b"/>
              <a:pathLst>
                <a:path w="2437" h="417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16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5"/>
            <p:cNvSpPr/>
            <p:nvPr/>
          </p:nvSpPr>
          <p:spPr>
            <a:xfrm>
              <a:off x="2059290" y="2990948"/>
              <a:ext cx="256915" cy="43961"/>
            </a:xfrm>
            <a:custGeom>
              <a:avLst/>
              <a:gdLst/>
              <a:ahLst/>
              <a:cxnLst/>
              <a:rect l="l" t="t" r="r" b="b"/>
              <a:pathLst>
                <a:path w="2437" h="417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16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5"/>
            <p:cNvSpPr/>
            <p:nvPr/>
          </p:nvSpPr>
          <p:spPr>
            <a:xfrm>
              <a:off x="2059290" y="3033749"/>
              <a:ext cx="256915" cy="43856"/>
            </a:xfrm>
            <a:custGeom>
              <a:avLst/>
              <a:gdLst/>
              <a:ahLst/>
              <a:cxnLst/>
              <a:rect l="l" t="t" r="r" b="b"/>
              <a:pathLst>
                <a:path w="2437" h="416" extrusionOk="0">
                  <a:moveTo>
                    <a:pt x="11" y="0"/>
                  </a:moveTo>
                  <a:lnTo>
                    <a:pt x="0" y="81"/>
                  </a:lnTo>
                  <a:lnTo>
                    <a:pt x="2427" y="416"/>
                  </a:lnTo>
                  <a:lnTo>
                    <a:pt x="2437" y="33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5"/>
            <p:cNvSpPr/>
            <p:nvPr/>
          </p:nvSpPr>
          <p:spPr>
            <a:xfrm>
              <a:off x="2059290" y="3076444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1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5"/>
            <p:cNvSpPr/>
            <p:nvPr/>
          </p:nvSpPr>
          <p:spPr>
            <a:xfrm>
              <a:off x="2059290" y="3119140"/>
              <a:ext cx="256915" cy="44488"/>
            </a:xfrm>
            <a:custGeom>
              <a:avLst/>
              <a:gdLst/>
              <a:ahLst/>
              <a:cxnLst/>
              <a:rect l="l" t="t" r="r" b="b"/>
              <a:pathLst>
                <a:path w="2437" h="422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5"/>
            <p:cNvSpPr/>
            <p:nvPr/>
          </p:nvSpPr>
          <p:spPr>
            <a:xfrm>
              <a:off x="2059290" y="3161835"/>
              <a:ext cx="256915" cy="44488"/>
            </a:xfrm>
            <a:custGeom>
              <a:avLst/>
              <a:gdLst/>
              <a:ahLst/>
              <a:cxnLst/>
              <a:rect l="l" t="t" r="r" b="b"/>
              <a:pathLst>
                <a:path w="2437" h="422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5"/>
            <p:cNvSpPr/>
            <p:nvPr/>
          </p:nvSpPr>
          <p:spPr>
            <a:xfrm>
              <a:off x="2059290" y="3204636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1"/>
                  </a:lnTo>
                  <a:lnTo>
                    <a:pt x="2427" y="421"/>
                  </a:lnTo>
                  <a:lnTo>
                    <a:pt x="2437" y="33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5"/>
            <p:cNvSpPr/>
            <p:nvPr/>
          </p:nvSpPr>
          <p:spPr>
            <a:xfrm>
              <a:off x="2059290" y="3247332"/>
              <a:ext cx="256915" cy="44383"/>
            </a:xfrm>
            <a:custGeom>
              <a:avLst/>
              <a:gdLst/>
              <a:ahLst/>
              <a:cxnLst/>
              <a:rect l="l" t="t" r="r" b="b"/>
              <a:pathLst>
                <a:path w="2437" h="421" extrusionOk="0">
                  <a:moveTo>
                    <a:pt x="11" y="0"/>
                  </a:moveTo>
                  <a:lnTo>
                    <a:pt x="0" y="81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5"/>
            <p:cNvSpPr/>
            <p:nvPr/>
          </p:nvSpPr>
          <p:spPr>
            <a:xfrm>
              <a:off x="2059290" y="3290027"/>
              <a:ext cx="256915" cy="44488"/>
            </a:xfrm>
            <a:custGeom>
              <a:avLst/>
              <a:gdLst/>
              <a:ahLst/>
              <a:cxnLst/>
              <a:rect l="l" t="t" r="r" b="b"/>
              <a:pathLst>
                <a:path w="2437" h="422" extrusionOk="0">
                  <a:moveTo>
                    <a:pt x="11" y="1"/>
                  </a:moveTo>
                  <a:lnTo>
                    <a:pt x="0" y="82"/>
                  </a:lnTo>
                  <a:lnTo>
                    <a:pt x="2427" y="421"/>
                  </a:lnTo>
                  <a:lnTo>
                    <a:pt x="2437" y="335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5"/>
            <p:cNvSpPr/>
            <p:nvPr/>
          </p:nvSpPr>
          <p:spPr>
            <a:xfrm>
              <a:off x="1765586" y="2821747"/>
              <a:ext cx="256388" cy="44383"/>
            </a:xfrm>
            <a:custGeom>
              <a:avLst/>
              <a:gdLst/>
              <a:ahLst/>
              <a:cxnLst/>
              <a:rect l="l" t="t" r="r" b="b"/>
              <a:pathLst>
                <a:path w="2432" h="421" extrusionOk="0">
                  <a:moveTo>
                    <a:pt x="16" y="0"/>
                  </a:moveTo>
                  <a:lnTo>
                    <a:pt x="0" y="86"/>
                  </a:lnTo>
                  <a:lnTo>
                    <a:pt x="2422" y="421"/>
                  </a:lnTo>
                  <a:lnTo>
                    <a:pt x="2432" y="33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5"/>
            <p:cNvSpPr/>
            <p:nvPr/>
          </p:nvSpPr>
          <p:spPr>
            <a:xfrm>
              <a:off x="1765586" y="2864442"/>
              <a:ext cx="256388" cy="44383"/>
            </a:xfrm>
            <a:custGeom>
              <a:avLst/>
              <a:gdLst/>
              <a:ahLst/>
              <a:cxnLst/>
              <a:rect l="l" t="t" r="r" b="b"/>
              <a:pathLst>
                <a:path w="2432" h="421" extrusionOk="0">
                  <a:moveTo>
                    <a:pt x="16" y="0"/>
                  </a:moveTo>
                  <a:lnTo>
                    <a:pt x="0" y="87"/>
                  </a:lnTo>
                  <a:lnTo>
                    <a:pt x="2422" y="421"/>
                  </a:lnTo>
                  <a:lnTo>
                    <a:pt x="2432" y="34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5"/>
            <p:cNvSpPr/>
            <p:nvPr/>
          </p:nvSpPr>
          <p:spPr>
            <a:xfrm>
              <a:off x="1765586" y="2907138"/>
              <a:ext cx="256388" cy="44488"/>
            </a:xfrm>
            <a:custGeom>
              <a:avLst/>
              <a:gdLst/>
              <a:ahLst/>
              <a:cxnLst/>
              <a:rect l="l" t="t" r="r" b="b"/>
              <a:pathLst>
                <a:path w="2432" h="422" extrusionOk="0">
                  <a:moveTo>
                    <a:pt x="16" y="1"/>
                  </a:moveTo>
                  <a:lnTo>
                    <a:pt x="0" y="87"/>
                  </a:lnTo>
                  <a:lnTo>
                    <a:pt x="2422" y="421"/>
                  </a:lnTo>
                  <a:lnTo>
                    <a:pt x="2432" y="34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5"/>
            <p:cNvSpPr/>
            <p:nvPr/>
          </p:nvSpPr>
          <p:spPr>
            <a:xfrm>
              <a:off x="1765586" y="2949833"/>
              <a:ext cx="256388" cy="44488"/>
            </a:xfrm>
            <a:custGeom>
              <a:avLst/>
              <a:gdLst/>
              <a:ahLst/>
              <a:cxnLst/>
              <a:rect l="l" t="t" r="r" b="b"/>
              <a:pathLst>
                <a:path w="2432" h="422" extrusionOk="0">
                  <a:moveTo>
                    <a:pt x="16" y="1"/>
                  </a:moveTo>
                  <a:lnTo>
                    <a:pt x="0" y="87"/>
                  </a:lnTo>
                  <a:lnTo>
                    <a:pt x="2422" y="421"/>
                  </a:lnTo>
                  <a:lnTo>
                    <a:pt x="2432" y="34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5"/>
            <p:cNvSpPr/>
            <p:nvPr/>
          </p:nvSpPr>
          <p:spPr>
            <a:xfrm>
              <a:off x="1765586" y="2992634"/>
              <a:ext cx="256388" cy="44383"/>
            </a:xfrm>
            <a:custGeom>
              <a:avLst/>
              <a:gdLst/>
              <a:ahLst/>
              <a:cxnLst/>
              <a:rect l="l" t="t" r="r" b="b"/>
              <a:pathLst>
                <a:path w="2432" h="421" extrusionOk="0">
                  <a:moveTo>
                    <a:pt x="16" y="0"/>
                  </a:moveTo>
                  <a:lnTo>
                    <a:pt x="0" y="86"/>
                  </a:lnTo>
                  <a:lnTo>
                    <a:pt x="2422" y="421"/>
                  </a:lnTo>
                  <a:lnTo>
                    <a:pt x="2432" y="34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5"/>
            <p:cNvSpPr/>
            <p:nvPr/>
          </p:nvSpPr>
          <p:spPr>
            <a:xfrm>
              <a:off x="1765586" y="3035857"/>
              <a:ext cx="256388" cy="43856"/>
            </a:xfrm>
            <a:custGeom>
              <a:avLst/>
              <a:gdLst/>
              <a:ahLst/>
              <a:cxnLst/>
              <a:rect l="l" t="t" r="r" b="b"/>
              <a:pathLst>
                <a:path w="2432" h="416" extrusionOk="0">
                  <a:moveTo>
                    <a:pt x="16" y="0"/>
                  </a:moveTo>
                  <a:lnTo>
                    <a:pt x="0" y="81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5"/>
            <p:cNvSpPr/>
            <p:nvPr/>
          </p:nvSpPr>
          <p:spPr>
            <a:xfrm>
              <a:off x="1765586" y="3078553"/>
              <a:ext cx="256388" cy="43961"/>
            </a:xfrm>
            <a:custGeom>
              <a:avLst/>
              <a:gdLst/>
              <a:ahLst/>
              <a:cxnLst/>
              <a:rect l="l" t="t" r="r" b="b"/>
              <a:pathLst>
                <a:path w="2432" h="417" extrusionOk="0">
                  <a:moveTo>
                    <a:pt x="16" y="1"/>
                  </a:moveTo>
                  <a:lnTo>
                    <a:pt x="0" y="82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5"/>
            <p:cNvSpPr/>
            <p:nvPr/>
          </p:nvSpPr>
          <p:spPr>
            <a:xfrm>
              <a:off x="1765586" y="3121248"/>
              <a:ext cx="256388" cy="43961"/>
            </a:xfrm>
            <a:custGeom>
              <a:avLst/>
              <a:gdLst/>
              <a:ahLst/>
              <a:cxnLst/>
              <a:rect l="l" t="t" r="r" b="b"/>
              <a:pathLst>
                <a:path w="2432" h="417" extrusionOk="0">
                  <a:moveTo>
                    <a:pt x="16" y="1"/>
                  </a:moveTo>
                  <a:lnTo>
                    <a:pt x="0" y="82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5"/>
            <p:cNvSpPr/>
            <p:nvPr/>
          </p:nvSpPr>
          <p:spPr>
            <a:xfrm>
              <a:off x="1765586" y="3164049"/>
              <a:ext cx="256388" cy="43856"/>
            </a:xfrm>
            <a:custGeom>
              <a:avLst/>
              <a:gdLst/>
              <a:ahLst/>
              <a:cxnLst/>
              <a:rect l="l" t="t" r="r" b="b"/>
              <a:pathLst>
                <a:path w="2432" h="416" extrusionOk="0">
                  <a:moveTo>
                    <a:pt x="16" y="0"/>
                  </a:moveTo>
                  <a:lnTo>
                    <a:pt x="0" y="81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5"/>
            <p:cNvSpPr/>
            <p:nvPr/>
          </p:nvSpPr>
          <p:spPr>
            <a:xfrm>
              <a:off x="1765586" y="3206745"/>
              <a:ext cx="256388" cy="43856"/>
            </a:xfrm>
            <a:custGeom>
              <a:avLst/>
              <a:gdLst/>
              <a:ahLst/>
              <a:cxnLst/>
              <a:rect l="l" t="t" r="r" b="b"/>
              <a:pathLst>
                <a:path w="2432" h="416" extrusionOk="0">
                  <a:moveTo>
                    <a:pt x="16" y="0"/>
                  </a:moveTo>
                  <a:lnTo>
                    <a:pt x="0" y="81"/>
                  </a:lnTo>
                  <a:lnTo>
                    <a:pt x="2422" y="416"/>
                  </a:lnTo>
                  <a:lnTo>
                    <a:pt x="2432" y="33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5"/>
            <p:cNvSpPr/>
            <p:nvPr/>
          </p:nvSpPr>
          <p:spPr>
            <a:xfrm>
              <a:off x="1765586" y="3249440"/>
              <a:ext cx="256388" cy="44488"/>
            </a:xfrm>
            <a:custGeom>
              <a:avLst/>
              <a:gdLst/>
              <a:ahLst/>
              <a:cxnLst/>
              <a:rect l="l" t="t" r="r" b="b"/>
              <a:pathLst>
                <a:path w="2432" h="422" extrusionOk="0">
                  <a:moveTo>
                    <a:pt x="16" y="1"/>
                  </a:moveTo>
                  <a:lnTo>
                    <a:pt x="0" y="82"/>
                  </a:lnTo>
                  <a:lnTo>
                    <a:pt x="2422" y="421"/>
                  </a:lnTo>
                  <a:lnTo>
                    <a:pt x="2432" y="335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5"/>
            <p:cNvSpPr/>
            <p:nvPr/>
          </p:nvSpPr>
          <p:spPr>
            <a:xfrm>
              <a:off x="1409367" y="1877595"/>
              <a:ext cx="301825" cy="50814"/>
            </a:xfrm>
            <a:custGeom>
              <a:avLst/>
              <a:gdLst/>
              <a:ahLst/>
              <a:cxnLst/>
              <a:rect l="l" t="t" r="r" b="b"/>
              <a:pathLst>
                <a:path w="2863" h="482" extrusionOk="0">
                  <a:moveTo>
                    <a:pt x="16" y="0"/>
                  </a:moveTo>
                  <a:lnTo>
                    <a:pt x="1" y="86"/>
                  </a:lnTo>
                  <a:lnTo>
                    <a:pt x="2853" y="481"/>
                  </a:lnTo>
                  <a:lnTo>
                    <a:pt x="2863" y="39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5"/>
            <p:cNvSpPr/>
            <p:nvPr/>
          </p:nvSpPr>
          <p:spPr>
            <a:xfrm>
              <a:off x="1409367" y="1920291"/>
              <a:ext cx="301825" cy="50814"/>
            </a:xfrm>
            <a:custGeom>
              <a:avLst/>
              <a:gdLst/>
              <a:ahLst/>
              <a:cxnLst/>
              <a:rect l="l" t="t" r="r" b="b"/>
              <a:pathLst>
                <a:path w="2863" h="482" extrusionOk="0">
                  <a:moveTo>
                    <a:pt x="16" y="0"/>
                  </a:moveTo>
                  <a:lnTo>
                    <a:pt x="1" y="87"/>
                  </a:lnTo>
                  <a:lnTo>
                    <a:pt x="2853" y="482"/>
                  </a:lnTo>
                  <a:lnTo>
                    <a:pt x="2863" y="39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5"/>
            <p:cNvSpPr/>
            <p:nvPr/>
          </p:nvSpPr>
          <p:spPr>
            <a:xfrm>
              <a:off x="1409367" y="1962986"/>
              <a:ext cx="301825" cy="50814"/>
            </a:xfrm>
            <a:custGeom>
              <a:avLst/>
              <a:gdLst/>
              <a:ahLst/>
              <a:cxnLst/>
              <a:rect l="l" t="t" r="r" b="b"/>
              <a:pathLst>
                <a:path w="2863" h="482" extrusionOk="0">
                  <a:moveTo>
                    <a:pt x="16" y="1"/>
                  </a:moveTo>
                  <a:lnTo>
                    <a:pt x="1" y="87"/>
                  </a:lnTo>
                  <a:lnTo>
                    <a:pt x="2853" y="482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5"/>
            <p:cNvSpPr/>
            <p:nvPr/>
          </p:nvSpPr>
          <p:spPr>
            <a:xfrm>
              <a:off x="1409367" y="2005682"/>
              <a:ext cx="301825" cy="50919"/>
            </a:xfrm>
            <a:custGeom>
              <a:avLst/>
              <a:gdLst/>
              <a:ahLst/>
              <a:cxnLst/>
              <a:rect l="l" t="t" r="r" b="b"/>
              <a:pathLst>
                <a:path w="2863" h="483" extrusionOk="0">
                  <a:moveTo>
                    <a:pt x="16" y="1"/>
                  </a:moveTo>
                  <a:lnTo>
                    <a:pt x="1" y="87"/>
                  </a:lnTo>
                  <a:lnTo>
                    <a:pt x="2853" y="482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5"/>
            <p:cNvSpPr/>
            <p:nvPr/>
          </p:nvSpPr>
          <p:spPr>
            <a:xfrm>
              <a:off x="1409367" y="2049010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0"/>
                  </a:moveTo>
                  <a:lnTo>
                    <a:pt x="1" y="81"/>
                  </a:lnTo>
                  <a:lnTo>
                    <a:pt x="2853" y="476"/>
                  </a:lnTo>
                  <a:lnTo>
                    <a:pt x="2863" y="39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5"/>
            <p:cNvSpPr/>
            <p:nvPr/>
          </p:nvSpPr>
          <p:spPr>
            <a:xfrm>
              <a:off x="1409367" y="2091705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1"/>
                  </a:moveTo>
                  <a:lnTo>
                    <a:pt x="1" y="82"/>
                  </a:lnTo>
                  <a:lnTo>
                    <a:pt x="2853" y="477"/>
                  </a:lnTo>
                  <a:lnTo>
                    <a:pt x="2863" y="391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15"/>
            <p:cNvSpPr/>
            <p:nvPr/>
          </p:nvSpPr>
          <p:spPr>
            <a:xfrm>
              <a:off x="1409367" y="2134401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1"/>
                  </a:moveTo>
                  <a:lnTo>
                    <a:pt x="1" y="82"/>
                  </a:lnTo>
                  <a:lnTo>
                    <a:pt x="2853" y="477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5"/>
            <p:cNvSpPr/>
            <p:nvPr/>
          </p:nvSpPr>
          <p:spPr>
            <a:xfrm>
              <a:off x="1409367" y="2177202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0"/>
                  </a:moveTo>
                  <a:lnTo>
                    <a:pt x="1" y="81"/>
                  </a:lnTo>
                  <a:lnTo>
                    <a:pt x="2853" y="476"/>
                  </a:lnTo>
                  <a:lnTo>
                    <a:pt x="2863" y="39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5"/>
            <p:cNvSpPr/>
            <p:nvPr/>
          </p:nvSpPr>
          <p:spPr>
            <a:xfrm>
              <a:off x="1409367" y="2219898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0"/>
                  </a:moveTo>
                  <a:lnTo>
                    <a:pt x="1" y="81"/>
                  </a:lnTo>
                  <a:lnTo>
                    <a:pt x="2853" y="476"/>
                  </a:lnTo>
                  <a:lnTo>
                    <a:pt x="2863" y="39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5"/>
            <p:cNvSpPr/>
            <p:nvPr/>
          </p:nvSpPr>
          <p:spPr>
            <a:xfrm>
              <a:off x="1409367" y="2262593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1"/>
                  </a:moveTo>
                  <a:lnTo>
                    <a:pt x="1" y="82"/>
                  </a:lnTo>
                  <a:lnTo>
                    <a:pt x="2853" y="477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5"/>
            <p:cNvSpPr/>
            <p:nvPr/>
          </p:nvSpPr>
          <p:spPr>
            <a:xfrm>
              <a:off x="1409367" y="2305289"/>
              <a:ext cx="301825" cy="50287"/>
            </a:xfrm>
            <a:custGeom>
              <a:avLst/>
              <a:gdLst/>
              <a:ahLst/>
              <a:cxnLst/>
              <a:rect l="l" t="t" r="r" b="b"/>
              <a:pathLst>
                <a:path w="2863" h="477" extrusionOk="0">
                  <a:moveTo>
                    <a:pt x="16" y="1"/>
                  </a:moveTo>
                  <a:lnTo>
                    <a:pt x="1" y="82"/>
                  </a:lnTo>
                  <a:lnTo>
                    <a:pt x="2853" y="477"/>
                  </a:lnTo>
                  <a:lnTo>
                    <a:pt x="2863" y="39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1064428" y="1830050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0"/>
                  </a:moveTo>
                  <a:lnTo>
                    <a:pt x="0" y="81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5"/>
            <p:cNvSpPr/>
            <p:nvPr/>
          </p:nvSpPr>
          <p:spPr>
            <a:xfrm>
              <a:off x="1064428" y="1872746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1"/>
                  </a:moveTo>
                  <a:lnTo>
                    <a:pt x="0" y="82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5"/>
            <p:cNvSpPr/>
            <p:nvPr/>
          </p:nvSpPr>
          <p:spPr>
            <a:xfrm>
              <a:off x="1064428" y="1915441"/>
              <a:ext cx="301298" cy="50392"/>
            </a:xfrm>
            <a:custGeom>
              <a:avLst/>
              <a:gdLst/>
              <a:ahLst/>
              <a:cxnLst/>
              <a:rect l="l" t="t" r="r" b="b"/>
              <a:pathLst>
                <a:path w="2858" h="478" extrusionOk="0">
                  <a:moveTo>
                    <a:pt x="15" y="1"/>
                  </a:moveTo>
                  <a:lnTo>
                    <a:pt x="0" y="82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5"/>
            <p:cNvSpPr/>
            <p:nvPr/>
          </p:nvSpPr>
          <p:spPr>
            <a:xfrm>
              <a:off x="1064428" y="1958242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0"/>
                  </a:moveTo>
                  <a:lnTo>
                    <a:pt x="0" y="81"/>
                  </a:lnTo>
                  <a:lnTo>
                    <a:pt x="2847" y="476"/>
                  </a:lnTo>
                  <a:lnTo>
                    <a:pt x="2857" y="39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5"/>
            <p:cNvSpPr/>
            <p:nvPr/>
          </p:nvSpPr>
          <p:spPr>
            <a:xfrm>
              <a:off x="1064428" y="2000938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0"/>
                  </a:moveTo>
                  <a:lnTo>
                    <a:pt x="0" y="87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5"/>
            <p:cNvSpPr/>
            <p:nvPr/>
          </p:nvSpPr>
          <p:spPr>
            <a:xfrm>
              <a:off x="1064428" y="2043633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1"/>
                  </a:moveTo>
                  <a:lnTo>
                    <a:pt x="0" y="87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5"/>
            <p:cNvSpPr/>
            <p:nvPr/>
          </p:nvSpPr>
          <p:spPr>
            <a:xfrm>
              <a:off x="1064428" y="2086329"/>
              <a:ext cx="301298" cy="50392"/>
            </a:xfrm>
            <a:custGeom>
              <a:avLst/>
              <a:gdLst/>
              <a:ahLst/>
              <a:cxnLst/>
              <a:rect l="l" t="t" r="r" b="b"/>
              <a:pathLst>
                <a:path w="2858" h="478" extrusionOk="0">
                  <a:moveTo>
                    <a:pt x="15" y="1"/>
                  </a:moveTo>
                  <a:lnTo>
                    <a:pt x="0" y="87"/>
                  </a:lnTo>
                  <a:lnTo>
                    <a:pt x="2847" y="477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5"/>
            <p:cNvSpPr/>
            <p:nvPr/>
          </p:nvSpPr>
          <p:spPr>
            <a:xfrm>
              <a:off x="1064428" y="2129130"/>
              <a:ext cx="301298" cy="50287"/>
            </a:xfrm>
            <a:custGeom>
              <a:avLst/>
              <a:gdLst/>
              <a:ahLst/>
              <a:cxnLst/>
              <a:rect l="l" t="t" r="r" b="b"/>
              <a:pathLst>
                <a:path w="2858" h="477" extrusionOk="0">
                  <a:moveTo>
                    <a:pt x="15" y="0"/>
                  </a:moveTo>
                  <a:lnTo>
                    <a:pt x="0" y="86"/>
                  </a:lnTo>
                  <a:lnTo>
                    <a:pt x="2847" y="476"/>
                  </a:lnTo>
                  <a:lnTo>
                    <a:pt x="2857" y="39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1064428" y="2171826"/>
              <a:ext cx="301298" cy="50814"/>
            </a:xfrm>
            <a:custGeom>
              <a:avLst/>
              <a:gdLst/>
              <a:ahLst/>
              <a:cxnLst/>
              <a:rect l="l" t="t" r="r" b="b"/>
              <a:pathLst>
                <a:path w="2858" h="482" extrusionOk="0">
                  <a:moveTo>
                    <a:pt x="15" y="0"/>
                  </a:moveTo>
                  <a:lnTo>
                    <a:pt x="0" y="86"/>
                  </a:lnTo>
                  <a:lnTo>
                    <a:pt x="2847" y="482"/>
                  </a:lnTo>
                  <a:lnTo>
                    <a:pt x="2857" y="39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5"/>
            <p:cNvSpPr/>
            <p:nvPr/>
          </p:nvSpPr>
          <p:spPr>
            <a:xfrm>
              <a:off x="1064428" y="2214521"/>
              <a:ext cx="301298" cy="50814"/>
            </a:xfrm>
            <a:custGeom>
              <a:avLst/>
              <a:gdLst/>
              <a:ahLst/>
              <a:cxnLst/>
              <a:rect l="l" t="t" r="r" b="b"/>
              <a:pathLst>
                <a:path w="2858" h="482" extrusionOk="0">
                  <a:moveTo>
                    <a:pt x="15" y="1"/>
                  </a:moveTo>
                  <a:lnTo>
                    <a:pt x="0" y="87"/>
                  </a:lnTo>
                  <a:lnTo>
                    <a:pt x="2847" y="482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5"/>
            <p:cNvSpPr/>
            <p:nvPr/>
          </p:nvSpPr>
          <p:spPr>
            <a:xfrm>
              <a:off x="1064428" y="2257217"/>
              <a:ext cx="301298" cy="50919"/>
            </a:xfrm>
            <a:custGeom>
              <a:avLst/>
              <a:gdLst/>
              <a:ahLst/>
              <a:cxnLst/>
              <a:rect l="l" t="t" r="r" b="b"/>
              <a:pathLst>
                <a:path w="2858" h="483" extrusionOk="0">
                  <a:moveTo>
                    <a:pt x="15" y="1"/>
                  </a:moveTo>
                  <a:lnTo>
                    <a:pt x="0" y="87"/>
                  </a:lnTo>
                  <a:lnTo>
                    <a:pt x="2847" y="482"/>
                  </a:lnTo>
                  <a:lnTo>
                    <a:pt x="2857" y="39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5"/>
            <p:cNvSpPr/>
            <p:nvPr/>
          </p:nvSpPr>
          <p:spPr>
            <a:xfrm>
              <a:off x="1766113" y="3299621"/>
              <a:ext cx="549567" cy="149173"/>
            </a:xfrm>
            <a:custGeom>
              <a:avLst/>
              <a:gdLst/>
              <a:ahLst/>
              <a:cxnLst/>
              <a:rect l="l" t="t" r="r" b="b"/>
              <a:pathLst>
                <a:path w="5213" h="1415" extrusionOk="0">
                  <a:moveTo>
                    <a:pt x="0" y="1"/>
                  </a:moveTo>
                  <a:lnTo>
                    <a:pt x="0" y="690"/>
                  </a:lnTo>
                  <a:lnTo>
                    <a:pt x="5213" y="1414"/>
                  </a:lnTo>
                  <a:lnTo>
                    <a:pt x="5213" y="7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5"/>
            <p:cNvSpPr/>
            <p:nvPr/>
          </p:nvSpPr>
          <p:spPr>
            <a:xfrm>
              <a:off x="826808" y="2318888"/>
              <a:ext cx="441720" cy="637490"/>
            </a:xfrm>
            <a:custGeom>
              <a:avLst/>
              <a:gdLst/>
              <a:ahLst/>
              <a:cxnLst/>
              <a:rect l="l" t="t" r="r" b="b"/>
              <a:pathLst>
                <a:path w="4190" h="6047" extrusionOk="0">
                  <a:moveTo>
                    <a:pt x="2175" y="1"/>
                  </a:moveTo>
                  <a:cubicBezTo>
                    <a:pt x="1886" y="1"/>
                    <a:pt x="551" y="1638"/>
                    <a:pt x="279" y="2004"/>
                  </a:cubicBezTo>
                  <a:cubicBezTo>
                    <a:pt x="0" y="2379"/>
                    <a:pt x="101" y="5135"/>
                    <a:pt x="101" y="5135"/>
                  </a:cubicBezTo>
                  <a:lnTo>
                    <a:pt x="1185" y="6047"/>
                  </a:lnTo>
                  <a:cubicBezTo>
                    <a:pt x="2989" y="5302"/>
                    <a:pt x="2543" y="3397"/>
                    <a:pt x="2543" y="3397"/>
                  </a:cubicBezTo>
                  <a:cubicBezTo>
                    <a:pt x="2543" y="3397"/>
                    <a:pt x="4189" y="2779"/>
                    <a:pt x="4169" y="2587"/>
                  </a:cubicBezTo>
                  <a:cubicBezTo>
                    <a:pt x="4165" y="2531"/>
                    <a:pt x="4035" y="2512"/>
                    <a:pt x="3852" y="2512"/>
                  </a:cubicBezTo>
                  <a:cubicBezTo>
                    <a:pt x="3400" y="2512"/>
                    <a:pt x="2624" y="2632"/>
                    <a:pt x="2624" y="2632"/>
                  </a:cubicBezTo>
                  <a:cubicBezTo>
                    <a:pt x="2624" y="2632"/>
                    <a:pt x="4128" y="1695"/>
                    <a:pt x="4037" y="1447"/>
                  </a:cubicBezTo>
                  <a:cubicBezTo>
                    <a:pt x="4026" y="1415"/>
                    <a:pt x="3987" y="1401"/>
                    <a:pt x="3927" y="1401"/>
                  </a:cubicBezTo>
                  <a:cubicBezTo>
                    <a:pt x="3528" y="1401"/>
                    <a:pt x="2219" y="2025"/>
                    <a:pt x="2219" y="2025"/>
                  </a:cubicBezTo>
                  <a:cubicBezTo>
                    <a:pt x="2219" y="2025"/>
                    <a:pt x="3703" y="434"/>
                    <a:pt x="3470" y="292"/>
                  </a:cubicBezTo>
                  <a:cubicBezTo>
                    <a:pt x="3460" y="286"/>
                    <a:pt x="3447" y="283"/>
                    <a:pt x="3431" y="283"/>
                  </a:cubicBezTo>
                  <a:cubicBezTo>
                    <a:pt x="3081" y="283"/>
                    <a:pt x="1434" y="1731"/>
                    <a:pt x="1434" y="1731"/>
                  </a:cubicBezTo>
                  <a:cubicBezTo>
                    <a:pt x="1434" y="1731"/>
                    <a:pt x="2442" y="79"/>
                    <a:pt x="2193" y="3"/>
                  </a:cubicBezTo>
                  <a:cubicBezTo>
                    <a:pt x="2188" y="2"/>
                    <a:pt x="2182" y="1"/>
                    <a:pt x="2175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5"/>
            <p:cNvSpPr/>
            <p:nvPr/>
          </p:nvSpPr>
          <p:spPr>
            <a:xfrm>
              <a:off x="3492601" y="2318888"/>
              <a:ext cx="441720" cy="637490"/>
            </a:xfrm>
            <a:custGeom>
              <a:avLst/>
              <a:gdLst/>
              <a:ahLst/>
              <a:cxnLst/>
              <a:rect l="l" t="t" r="r" b="b"/>
              <a:pathLst>
                <a:path w="4190" h="6047" extrusionOk="0">
                  <a:moveTo>
                    <a:pt x="2015" y="1"/>
                  </a:moveTo>
                  <a:cubicBezTo>
                    <a:pt x="2008" y="1"/>
                    <a:pt x="2002" y="2"/>
                    <a:pt x="1996" y="3"/>
                  </a:cubicBezTo>
                  <a:cubicBezTo>
                    <a:pt x="1748" y="79"/>
                    <a:pt x="2756" y="1731"/>
                    <a:pt x="2756" y="1731"/>
                  </a:cubicBezTo>
                  <a:cubicBezTo>
                    <a:pt x="2756" y="1731"/>
                    <a:pt x="1109" y="283"/>
                    <a:pt x="759" y="283"/>
                  </a:cubicBezTo>
                  <a:cubicBezTo>
                    <a:pt x="743" y="283"/>
                    <a:pt x="730" y="286"/>
                    <a:pt x="720" y="292"/>
                  </a:cubicBezTo>
                  <a:cubicBezTo>
                    <a:pt x="487" y="434"/>
                    <a:pt x="1971" y="2025"/>
                    <a:pt x="1971" y="2025"/>
                  </a:cubicBezTo>
                  <a:cubicBezTo>
                    <a:pt x="1971" y="2025"/>
                    <a:pt x="662" y="1401"/>
                    <a:pt x="263" y="1401"/>
                  </a:cubicBezTo>
                  <a:cubicBezTo>
                    <a:pt x="203" y="1401"/>
                    <a:pt x="164" y="1415"/>
                    <a:pt x="152" y="1447"/>
                  </a:cubicBezTo>
                  <a:cubicBezTo>
                    <a:pt x="61" y="1695"/>
                    <a:pt x="1566" y="2632"/>
                    <a:pt x="1566" y="2632"/>
                  </a:cubicBezTo>
                  <a:cubicBezTo>
                    <a:pt x="1566" y="2632"/>
                    <a:pt x="790" y="2512"/>
                    <a:pt x="338" y="2512"/>
                  </a:cubicBezTo>
                  <a:cubicBezTo>
                    <a:pt x="155" y="2512"/>
                    <a:pt x="25" y="2531"/>
                    <a:pt x="21" y="2587"/>
                  </a:cubicBezTo>
                  <a:cubicBezTo>
                    <a:pt x="0" y="2779"/>
                    <a:pt x="1647" y="3397"/>
                    <a:pt x="1647" y="3397"/>
                  </a:cubicBezTo>
                  <a:cubicBezTo>
                    <a:pt x="1647" y="3397"/>
                    <a:pt x="1201" y="5302"/>
                    <a:pt x="3004" y="6047"/>
                  </a:cubicBezTo>
                  <a:lnTo>
                    <a:pt x="4088" y="5135"/>
                  </a:lnTo>
                  <a:cubicBezTo>
                    <a:pt x="4088" y="5135"/>
                    <a:pt x="4190" y="2379"/>
                    <a:pt x="3911" y="2004"/>
                  </a:cubicBezTo>
                  <a:cubicBezTo>
                    <a:pt x="3639" y="1638"/>
                    <a:pt x="2303" y="1"/>
                    <a:pt x="2015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476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F1B67C6-2089-D9AD-FCE0-93547245C9D7}"/>
              </a:ext>
            </a:extLst>
          </p:cNvPr>
          <p:cNvSpPr txBox="1"/>
          <p:nvPr/>
        </p:nvSpPr>
        <p:spPr>
          <a:xfrm>
            <a:off x="1112520" y="92456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800" b="1" dirty="0">
                <a:solidFill>
                  <a:schemeClr val="dk1"/>
                </a:solidFill>
                <a:latin typeface="Fira Sans Extra Condensed"/>
                <a:sym typeface="Fira Sans Extra Condensed"/>
              </a:rPr>
              <a:t>Agenda</a:t>
            </a:r>
          </a:p>
        </p:txBody>
      </p:sp>
      <p:sp>
        <p:nvSpPr>
          <p:cNvPr id="6" name="Google Shape;579;p19">
            <a:extLst>
              <a:ext uri="{FF2B5EF4-FFF2-40B4-BE49-F238E27FC236}">
                <a16:creationId xmlns:a16="http://schemas.microsoft.com/office/drawing/2014/main" id="{79219040-784E-330B-4441-4E0A93FB6295}"/>
              </a:ext>
            </a:extLst>
          </p:cNvPr>
          <p:cNvSpPr/>
          <p:nvPr/>
        </p:nvSpPr>
        <p:spPr>
          <a:xfrm>
            <a:off x="10191897" y="2018320"/>
            <a:ext cx="804000" cy="8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 b="1" dirty="0">
                <a:solidFill>
                  <a:schemeClr val="lt1"/>
                </a:solidFill>
                <a:latin typeface="Fira Sans Extra Condensed"/>
                <a:sym typeface="Fira Sans Extra Condensed"/>
              </a:rPr>
              <a:t>4</a:t>
            </a:r>
            <a:endParaRPr sz="3200" dirty="0">
              <a:solidFill>
                <a:schemeClr val="lt1"/>
              </a:solidFill>
            </a:endParaRPr>
          </a:p>
        </p:txBody>
      </p:sp>
      <p:sp>
        <p:nvSpPr>
          <p:cNvPr id="7" name="Google Shape;579;p19">
            <a:extLst>
              <a:ext uri="{FF2B5EF4-FFF2-40B4-BE49-F238E27FC236}">
                <a16:creationId xmlns:a16="http://schemas.microsoft.com/office/drawing/2014/main" id="{747F7016-D14C-CDD2-8E39-DF785EF24F0C}"/>
              </a:ext>
            </a:extLst>
          </p:cNvPr>
          <p:cNvSpPr/>
          <p:nvPr/>
        </p:nvSpPr>
        <p:spPr>
          <a:xfrm>
            <a:off x="4511040" y="2018320"/>
            <a:ext cx="804000" cy="8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 b="1" dirty="0">
                <a:solidFill>
                  <a:schemeClr val="lt1"/>
                </a:solidFill>
                <a:latin typeface="Fira Sans Extra Condensed"/>
                <a:sym typeface="Fira Sans Extra Condensed"/>
              </a:rPr>
              <a:t>2</a:t>
            </a:r>
            <a:endParaRPr sz="3200" dirty="0">
              <a:solidFill>
                <a:schemeClr val="lt1"/>
              </a:solidFill>
            </a:endParaRPr>
          </a:p>
        </p:txBody>
      </p:sp>
      <p:sp>
        <p:nvSpPr>
          <p:cNvPr id="8" name="Google Shape;579;p19">
            <a:extLst>
              <a:ext uri="{FF2B5EF4-FFF2-40B4-BE49-F238E27FC236}">
                <a16:creationId xmlns:a16="http://schemas.microsoft.com/office/drawing/2014/main" id="{42348417-3952-9CE2-8D20-6DCEE1602941}"/>
              </a:ext>
            </a:extLst>
          </p:cNvPr>
          <p:cNvSpPr/>
          <p:nvPr/>
        </p:nvSpPr>
        <p:spPr>
          <a:xfrm>
            <a:off x="7229726" y="2018320"/>
            <a:ext cx="804000" cy="8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fr-BE" sz="3200" dirty="0">
                <a:solidFill>
                  <a:schemeClr val="lt1"/>
                </a:solidFill>
                <a:latin typeface="Fira Sans Extra Condensed Black" panose="020B0604020202020204" pitchFamily="34" charset="0"/>
              </a:rPr>
              <a:t>3</a:t>
            </a:r>
            <a:endParaRPr sz="3200" dirty="0">
              <a:solidFill>
                <a:schemeClr val="lt1"/>
              </a:solidFill>
              <a:latin typeface="Fira Sans Extra Condensed Black" panose="020B0604020202020204" pitchFamily="34" charset="0"/>
            </a:endParaRPr>
          </a:p>
        </p:txBody>
      </p:sp>
      <p:sp>
        <p:nvSpPr>
          <p:cNvPr id="9" name="Google Shape;579;p19">
            <a:extLst>
              <a:ext uri="{FF2B5EF4-FFF2-40B4-BE49-F238E27FC236}">
                <a16:creationId xmlns:a16="http://schemas.microsoft.com/office/drawing/2014/main" id="{D433B1FE-EC81-5109-E068-ED257A2FF358}"/>
              </a:ext>
            </a:extLst>
          </p:cNvPr>
          <p:cNvSpPr/>
          <p:nvPr/>
        </p:nvSpPr>
        <p:spPr>
          <a:xfrm>
            <a:off x="1792354" y="2018320"/>
            <a:ext cx="804000" cy="80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1</a:t>
            </a:r>
            <a:endParaRPr sz="3200" dirty="0">
              <a:solidFill>
                <a:schemeClr val="lt1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F1E7492-9B54-7343-74F3-466CC5F3990D}"/>
              </a:ext>
            </a:extLst>
          </p:cNvPr>
          <p:cNvSpPr txBox="1"/>
          <p:nvPr/>
        </p:nvSpPr>
        <p:spPr>
          <a:xfrm>
            <a:off x="1112520" y="3223072"/>
            <a:ext cx="23926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latin typeface="Fira Sans" panose="020B0503050000020004" pitchFamily="34" charset="0"/>
              </a:rPr>
              <a:t>Self-</a:t>
            </a:r>
            <a:r>
              <a:rPr lang="fr-BE" sz="2800" dirty="0" err="1">
                <a:latin typeface="Fira Sans" panose="020B0503050000020004" pitchFamily="34" charset="0"/>
              </a:rPr>
              <a:t>regulation</a:t>
            </a:r>
            <a:r>
              <a:rPr lang="fr-BE" sz="2800" dirty="0">
                <a:latin typeface="Fira Sans" panose="020B0503050000020004" pitchFamily="34" charset="0"/>
              </a:rPr>
              <a:t> and </a:t>
            </a:r>
            <a:r>
              <a:rPr lang="fr-BE" sz="2800" dirty="0" err="1">
                <a:latin typeface="Fira Sans" panose="020B0503050000020004" pitchFamily="34" charset="0"/>
              </a:rPr>
              <a:t>its</a:t>
            </a:r>
            <a:r>
              <a:rPr lang="fr-BE" sz="2800" dirty="0">
                <a:latin typeface="Fira Sans" panose="020B0503050000020004" pitchFamily="34" charset="0"/>
              </a:rPr>
              <a:t> </a:t>
            </a:r>
            <a:r>
              <a:rPr lang="fr-BE" sz="2800" dirty="0" err="1">
                <a:latin typeface="Fira Sans" panose="020B0503050000020004" pitchFamily="34" charset="0"/>
              </a:rPr>
              <a:t>difficulties</a:t>
            </a:r>
            <a:endParaRPr lang="fr-BE" sz="2800" dirty="0">
              <a:latin typeface="Fira Sans" panose="020B05030500000200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AD9AC97-5051-7F8E-1F04-442546CB9426}"/>
              </a:ext>
            </a:extLst>
          </p:cNvPr>
          <p:cNvSpPr txBox="1"/>
          <p:nvPr/>
        </p:nvSpPr>
        <p:spPr>
          <a:xfrm>
            <a:off x="4267200" y="3167390"/>
            <a:ext cx="20116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latin typeface="Fira Sans" panose="020B0503050000020004" pitchFamily="34" charset="0"/>
              </a:rPr>
              <a:t>The </a:t>
            </a:r>
            <a:r>
              <a:rPr lang="fr-BE" sz="2800" dirty="0" err="1">
                <a:latin typeface="Fira Sans" panose="020B0503050000020004" pitchFamily="34" charset="0"/>
              </a:rPr>
              <a:t>risks</a:t>
            </a:r>
            <a:r>
              <a:rPr lang="fr-BE" sz="2800" dirty="0">
                <a:latin typeface="Fira Sans" panose="020B0503050000020004" pitchFamily="34" charset="0"/>
              </a:rPr>
              <a:t> for the </a:t>
            </a:r>
            <a:r>
              <a:rPr lang="fr-BE" sz="2800" dirty="0" err="1">
                <a:latin typeface="Fira Sans" panose="020B0503050000020004" pitchFamily="34" charset="0"/>
              </a:rPr>
              <a:t>freedom</a:t>
            </a:r>
            <a:r>
              <a:rPr lang="fr-BE" sz="2800" dirty="0">
                <a:latin typeface="Fira Sans" panose="020B0503050000020004" pitchFamily="34" charset="0"/>
              </a:rPr>
              <a:t> of expression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2496B98-4B48-FB7A-70E5-4B5D310F0531}"/>
              </a:ext>
            </a:extLst>
          </p:cNvPr>
          <p:cNvSpPr txBox="1"/>
          <p:nvPr/>
        </p:nvSpPr>
        <p:spPr>
          <a:xfrm>
            <a:off x="6766560" y="3085083"/>
            <a:ext cx="25196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latin typeface="Fira Sans" panose="020B0503050000020004" pitchFamily="34" charset="0"/>
              </a:rPr>
              <a:t>The articulation </a:t>
            </a:r>
            <a:r>
              <a:rPr lang="fr-BE" sz="2800" dirty="0" err="1">
                <a:latin typeface="Fira Sans" panose="020B0503050000020004" pitchFamily="34" charset="0"/>
              </a:rPr>
              <a:t>with</a:t>
            </a:r>
            <a:r>
              <a:rPr lang="fr-BE" sz="2800" dirty="0">
                <a:latin typeface="Fira Sans" panose="020B0503050000020004" pitchFamily="34" charset="0"/>
              </a:rPr>
              <a:t> the DSA: light </a:t>
            </a:r>
            <a:r>
              <a:rPr lang="fr-BE" sz="2800" dirty="0" err="1">
                <a:latin typeface="Fira Sans" panose="020B0503050000020004" pitchFamily="34" charset="0"/>
              </a:rPr>
              <a:t>responsability</a:t>
            </a:r>
            <a:endParaRPr lang="fr-BE" sz="2800" dirty="0">
              <a:latin typeface="Fira Sans" panose="020B05030500000200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79F1C67-FF37-9B4C-A6AB-291DE9D15C90}"/>
              </a:ext>
            </a:extLst>
          </p:cNvPr>
          <p:cNvSpPr txBox="1"/>
          <p:nvPr/>
        </p:nvSpPr>
        <p:spPr>
          <a:xfrm>
            <a:off x="10048240" y="3085082"/>
            <a:ext cx="193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latin typeface="Fira Sans" panose="020B0503050000020004" pitchFamily="34" charset="0"/>
              </a:rPr>
              <a:t>The </a:t>
            </a:r>
            <a:r>
              <a:rPr lang="fr-BE" sz="2800" dirty="0" err="1">
                <a:latin typeface="Fira Sans" panose="020B0503050000020004" pitchFamily="34" charset="0"/>
              </a:rPr>
              <a:t>cost</a:t>
            </a:r>
            <a:r>
              <a:rPr lang="fr-BE" sz="2800" dirty="0">
                <a:latin typeface="Fira Sans" panose="020B0503050000020004" pitchFamily="34" charset="0"/>
              </a:rPr>
              <a:t> for platforms</a:t>
            </a:r>
          </a:p>
        </p:txBody>
      </p:sp>
    </p:spTree>
    <p:extLst>
      <p:ext uri="{BB962C8B-B14F-4D97-AF65-F5344CB8AC3E}">
        <p14:creationId xmlns:p14="http://schemas.microsoft.com/office/powerpoint/2010/main" val="286023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46FEAD-3FF0-EEC2-58A2-A53600111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48120"/>
            <a:ext cx="11360800" cy="1122400"/>
          </a:xfrm>
        </p:spPr>
        <p:txBody>
          <a:bodyPr/>
          <a:lstStyle/>
          <a:p>
            <a:r>
              <a:rPr lang="fr-BE" dirty="0"/>
              <a:t>Introduction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D774097-5620-5962-22E1-69BE8D3D8DBB}"/>
              </a:ext>
            </a:extLst>
          </p:cNvPr>
          <p:cNvSpPr txBox="1"/>
          <p:nvPr/>
        </p:nvSpPr>
        <p:spPr>
          <a:xfrm>
            <a:off x="4797515" y="1609818"/>
            <a:ext cx="3173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>
                <a:latin typeface="Fira Sans" panose="020B0503050000020004" pitchFamily="34" charset="0"/>
              </a:rPr>
              <a:t>European </a:t>
            </a:r>
            <a:r>
              <a:rPr lang="fr-BE" sz="2400" dirty="0" err="1">
                <a:latin typeface="Fira Sans" panose="020B0503050000020004" pitchFamily="34" charset="0"/>
              </a:rPr>
              <a:t>Democracy</a:t>
            </a:r>
            <a:r>
              <a:rPr lang="fr-BE" sz="2400" dirty="0">
                <a:latin typeface="Fira Sans" panose="020B0503050000020004" pitchFamily="34" charset="0"/>
              </a:rPr>
              <a:t> Action Plan (2020)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8CC13C8-52B8-8BC2-78FB-8CE31AA53393}"/>
              </a:ext>
            </a:extLst>
          </p:cNvPr>
          <p:cNvSpPr txBox="1"/>
          <p:nvPr/>
        </p:nvSpPr>
        <p:spPr>
          <a:xfrm>
            <a:off x="2465251" y="3494773"/>
            <a:ext cx="1763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>
                <a:latin typeface="Fira Sans" panose="020B0503050000020004" pitchFamily="34" charset="0"/>
              </a:rPr>
              <a:t>DSA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5B7586F-C295-1776-A4D5-FB2470E5F7CE}"/>
              </a:ext>
            </a:extLst>
          </p:cNvPr>
          <p:cNvSpPr txBox="1"/>
          <p:nvPr/>
        </p:nvSpPr>
        <p:spPr>
          <a:xfrm>
            <a:off x="7665591" y="3522864"/>
            <a:ext cx="4110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err="1">
                <a:latin typeface="Fira Sans" panose="020B0503050000020004" pitchFamily="34" charset="0"/>
              </a:rPr>
              <a:t>Specific</a:t>
            </a:r>
            <a:r>
              <a:rPr lang="fr-BE" sz="2400" dirty="0">
                <a:latin typeface="Fira Sans" panose="020B0503050000020004" pitchFamily="34" charset="0"/>
              </a:rPr>
              <a:t> </a:t>
            </a:r>
            <a:r>
              <a:rPr lang="fr-BE" sz="2400" dirty="0" err="1">
                <a:latin typeface="Fira Sans" panose="020B0503050000020004" pitchFamily="34" charset="0"/>
              </a:rPr>
              <a:t>measures</a:t>
            </a:r>
            <a:r>
              <a:rPr lang="fr-BE" sz="2400" dirty="0">
                <a:latin typeface="Fira Sans" panose="020B0503050000020004" pitchFamily="34" charset="0"/>
              </a:rPr>
              <a:t> to </a:t>
            </a:r>
            <a:r>
              <a:rPr lang="fr-BE" sz="2400" dirty="0" err="1">
                <a:latin typeface="Fira Sans" panose="020B0503050000020004" pitchFamily="34" charset="0"/>
              </a:rPr>
              <a:t>address</a:t>
            </a:r>
            <a:r>
              <a:rPr lang="fr-BE" sz="2400" dirty="0">
                <a:latin typeface="Fira Sans" panose="020B0503050000020004" pitchFamily="34" charset="0"/>
              </a:rPr>
              <a:t> </a:t>
            </a:r>
            <a:r>
              <a:rPr lang="fr-BE" sz="2400" dirty="0" err="1">
                <a:latin typeface="Fira Sans" panose="020B0503050000020004" pitchFamily="34" charset="0"/>
              </a:rPr>
              <a:t>sponsored</a:t>
            </a:r>
            <a:r>
              <a:rPr lang="fr-BE" sz="2400" dirty="0">
                <a:latin typeface="Fira Sans" panose="020B0503050000020004" pitchFamily="34" charset="0"/>
              </a:rPr>
              <a:t> content online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B58C33A-04DF-BE96-9C6E-3C702907D99F}"/>
              </a:ext>
            </a:extLst>
          </p:cNvPr>
          <p:cNvSpPr txBox="1"/>
          <p:nvPr/>
        </p:nvSpPr>
        <p:spPr>
          <a:xfrm>
            <a:off x="4523014" y="5296066"/>
            <a:ext cx="5208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800" b="1" dirty="0">
                <a:solidFill>
                  <a:schemeClr val="dk1"/>
                </a:solidFill>
                <a:latin typeface="Fira Sans Extra Condensed"/>
                <a:sym typeface="Fira Sans Extra Condensed"/>
              </a:rPr>
              <a:t>Is </a:t>
            </a:r>
            <a:r>
              <a:rPr lang="fr-BE" sz="4800" b="1" dirty="0" err="1">
                <a:solidFill>
                  <a:schemeClr val="dk1"/>
                </a:solidFill>
                <a:latin typeface="Fira Sans Extra Condensed"/>
                <a:sym typeface="Fira Sans Extra Condensed"/>
              </a:rPr>
              <a:t>it</a:t>
            </a:r>
            <a:r>
              <a:rPr lang="fr-BE" sz="4800" b="1" dirty="0">
                <a:solidFill>
                  <a:schemeClr val="dk1"/>
                </a:solidFill>
                <a:latin typeface="Fira Sans Extra Condensed"/>
                <a:sym typeface="Fira Sans Extra Condensed"/>
              </a:rPr>
              <a:t> </a:t>
            </a:r>
            <a:r>
              <a:rPr lang="fr-BE" sz="4800" b="1" dirty="0" err="1">
                <a:solidFill>
                  <a:schemeClr val="dk1"/>
                </a:solidFill>
                <a:latin typeface="Fira Sans Extra Condensed"/>
                <a:sym typeface="Fira Sans Extra Condensed"/>
              </a:rPr>
              <a:t>enough</a:t>
            </a:r>
            <a:r>
              <a:rPr lang="fr-BE" sz="4800" b="1" dirty="0">
                <a:solidFill>
                  <a:schemeClr val="dk1"/>
                </a:solidFill>
                <a:latin typeface="Fira Sans Extra Condensed"/>
                <a:sym typeface="Fira Sans Extra Condensed"/>
              </a:rPr>
              <a:t>? 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3A16921C-9507-A49B-F13D-7833B0A07A98}"/>
              </a:ext>
            </a:extLst>
          </p:cNvPr>
          <p:cNvCxnSpPr>
            <a:endCxn id="4" idx="0"/>
          </p:cNvCxnSpPr>
          <p:nvPr/>
        </p:nvCxnSpPr>
        <p:spPr>
          <a:xfrm flipH="1">
            <a:off x="3346903" y="2440815"/>
            <a:ext cx="1176111" cy="1053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23DE5AE2-1664-3654-3BEA-485110FA8169}"/>
              </a:ext>
            </a:extLst>
          </p:cNvPr>
          <p:cNvCxnSpPr>
            <a:cxnSpLocks/>
          </p:cNvCxnSpPr>
          <p:nvPr/>
        </p:nvCxnSpPr>
        <p:spPr>
          <a:xfrm>
            <a:off x="7874000" y="2440815"/>
            <a:ext cx="1137920" cy="98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oogle Shape;1746;p31">
            <a:extLst>
              <a:ext uri="{FF2B5EF4-FFF2-40B4-BE49-F238E27FC236}">
                <a16:creationId xmlns:a16="http://schemas.microsoft.com/office/drawing/2014/main" id="{F7AA270E-4063-7AC8-0346-A91704C3CA8A}"/>
              </a:ext>
            </a:extLst>
          </p:cNvPr>
          <p:cNvGrpSpPr/>
          <p:nvPr/>
        </p:nvGrpSpPr>
        <p:grpSpPr>
          <a:xfrm>
            <a:off x="4459579" y="3064845"/>
            <a:ext cx="2974988" cy="2005602"/>
            <a:chOff x="3084838" y="2791398"/>
            <a:chExt cx="2974988" cy="2005602"/>
          </a:xfrm>
        </p:grpSpPr>
        <p:sp>
          <p:nvSpPr>
            <p:cNvPr id="13" name="Google Shape;1747;p31">
              <a:extLst>
                <a:ext uri="{FF2B5EF4-FFF2-40B4-BE49-F238E27FC236}">
                  <a16:creationId xmlns:a16="http://schemas.microsoft.com/office/drawing/2014/main" id="{0CEDBF6D-3F03-6374-845B-4160FBC3246F}"/>
                </a:ext>
              </a:extLst>
            </p:cNvPr>
            <p:cNvSpPr/>
            <p:nvPr/>
          </p:nvSpPr>
          <p:spPr>
            <a:xfrm>
              <a:off x="3140440" y="2837517"/>
              <a:ext cx="2863784" cy="1558366"/>
            </a:xfrm>
            <a:custGeom>
              <a:avLst/>
              <a:gdLst/>
              <a:ahLst/>
              <a:cxnLst/>
              <a:rect l="l" t="t" r="r" b="b"/>
              <a:pathLst>
                <a:path w="15400" h="8380" extrusionOk="0">
                  <a:moveTo>
                    <a:pt x="0" y="1"/>
                  </a:moveTo>
                  <a:lnTo>
                    <a:pt x="0" y="8379"/>
                  </a:lnTo>
                  <a:lnTo>
                    <a:pt x="15400" y="8379"/>
                  </a:lnTo>
                  <a:lnTo>
                    <a:pt x="15400" y="1"/>
                  </a:lnTo>
                  <a:close/>
                </a:path>
              </a:pathLst>
            </a:custGeom>
            <a:solidFill>
              <a:srgbClr val="B1E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748;p31">
              <a:extLst>
                <a:ext uri="{FF2B5EF4-FFF2-40B4-BE49-F238E27FC236}">
                  <a16:creationId xmlns:a16="http://schemas.microsoft.com/office/drawing/2014/main" id="{E2C1FB86-14DD-0AE2-AAE2-3A6B1D05EB23}"/>
                </a:ext>
              </a:extLst>
            </p:cNvPr>
            <p:cNvSpPr/>
            <p:nvPr/>
          </p:nvSpPr>
          <p:spPr>
            <a:xfrm>
              <a:off x="3140440" y="4047944"/>
              <a:ext cx="467317" cy="230036"/>
            </a:xfrm>
            <a:custGeom>
              <a:avLst/>
              <a:gdLst/>
              <a:ahLst/>
              <a:cxnLst/>
              <a:rect l="l" t="t" r="r" b="b"/>
              <a:pathLst>
                <a:path w="2513" h="1237" extrusionOk="0">
                  <a:moveTo>
                    <a:pt x="0" y="1"/>
                  </a:moveTo>
                  <a:lnTo>
                    <a:pt x="0" y="1237"/>
                  </a:lnTo>
                  <a:lnTo>
                    <a:pt x="2513" y="1237"/>
                  </a:lnTo>
                  <a:lnTo>
                    <a:pt x="251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749;p31">
              <a:extLst>
                <a:ext uri="{FF2B5EF4-FFF2-40B4-BE49-F238E27FC236}">
                  <a16:creationId xmlns:a16="http://schemas.microsoft.com/office/drawing/2014/main" id="{07CB9F7E-8C51-D314-E42D-E9F8B8563D56}"/>
                </a:ext>
              </a:extLst>
            </p:cNvPr>
            <p:cNvSpPr/>
            <p:nvPr/>
          </p:nvSpPr>
          <p:spPr>
            <a:xfrm>
              <a:off x="3084838" y="2791398"/>
              <a:ext cx="2974988" cy="1650603"/>
            </a:xfrm>
            <a:custGeom>
              <a:avLst/>
              <a:gdLst/>
              <a:ahLst/>
              <a:cxnLst/>
              <a:rect l="l" t="t" r="r" b="b"/>
              <a:pathLst>
                <a:path w="15998" h="8876" extrusionOk="0">
                  <a:moveTo>
                    <a:pt x="15699" y="249"/>
                  </a:moveTo>
                  <a:lnTo>
                    <a:pt x="15699" y="8627"/>
                  </a:lnTo>
                  <a:lnTo>
                    <a:pt x="299" y="8627"/>
                  </a:lnTo>
                  <a:lnTo>
                    <a:pt x="299" y="249"/>
                  </a:lnTo>
                  <a:close/>
                  <a:moveTo>
                    <a:pt x="0" y="0"/>
                  </a:moveTo>
                  <a:lnTo>
                    <a:pt x="0" y="8875"/>
                  </a:lnTo>
                  <a:lnTo>
                    <a:pt x="15997" y="8875"/>
                  </a:lnTo>
                  <a:lnTo>
                    <a:pt x="15997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750;p31">
              <a:extLst>
                <a:ext uri="{FF2B5EF4-FFF2-40B4-BE49-F238E27FC236}">
                  <a16:creationId xmlns:a16="http://schemas.microsoft.com/office/drawing/2014/main" id="{3B8D4013-2901-5F3E-6ADF-3E193309503B}"/>
                </a:ext>
              </a:extLst>
            </p:cNvPr>
            <p:cNvSpPr/>
            <p:nvPr/>
          </p:nvSpPr>
          <p:spPr>
            <a:xfrm>
              <a:off x="3166660" y="4076211"/>
              <a:ext cx="87029" cy="173503"/>
            </a:xfrm>
            <a:custGeom>
              <a:avLst/>
              <a:gdLst/>
              <a:ahLst/>
              <a:cxnLst/>
              <a:rect l="l" t="t" r="r" b="b"/>
              <a:pathLst>
                <a:path w="468" h="933" extrusionOk="0">
                  <a:moveTo>
                    <a:pt x="1" y="1"/>
                  </a:moveTo>
                  <a:lnTo>
                    <a:pt x="1" y="933"/>
                  </a:lnTo>
                  <a:lnTo>
                    <a:pt x="133" y="933"/>
                  </a:lnTo>
                  <a:lnTo>
                    <a:pt x="133" y="259"/>
                  </a:lnTo>
                  <a:lnTo>
                    <a:pt x="315" y="933"/>
                  </a:lnTo>
                  <a:lnTo>
                    <a:pt x="467" y="933"/>
                  </a:lnTo>
                  <a:lnTo>
                    <a:pt x="467" y="1"/>
                  </a:lnTo>
                  <a:lnTo>
                    <a:pt x="335" y="1"/>
                  </a:lnTo>
                  <a:lnTo>
                    <a:pt x="335" y="558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51;p31">
              <a:extLst>
                <a:ext uri="{FF2B5EF4-FFF2-40B4-BE49-F238E27FC236}">
                  <a16:creationId xmlns:a16="http://schemas.microsoft.com/office/drawing/2014/main" id="{C4D42919-66E8-9BB8-3756-2ABA779549AC}"/>
                </a:ext>
              </a:extLst>
            </p:cNvPr>
            <p:cNvSpPr/>
            <p:nvPr/>
          </p:nvSpPr>
          <p:spPr>
            <a:xfrm>
              <a:off x="3909724" y="2961369"/>
              <a:ext cx="1324500" cy="1324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752;p31">
              <a:extLst>
                <a:ext uri="{FF2B5EF4-FFF2-40B4-BE49-F238E27FC236}">
                  <a16:creationId xmlns:a16="http://schemas.microsoft.com/office/drawing/2014/main" id="{49D2E70A-6114-BB6D-F481-5D657C4937DE}"/>
                </a:ext>
              </a:extLst>
            </p:cNvPr>
            <p:cNvSpPr/>
            <p:nvPr/>
          </p:nvSpPr>
          <p:spPr>
            <a:xfrm>
              <a:off x="3951412" y="4441812"/>
              <a:ext cx="1241841" cy="355188"/>
            </a:xfrm>
            <a:custGeom>
              <a:avLst/>
              <a:gdLst/>
              <a:ahLst/>
              <a:cxnLst/>
              <a:rect l="l" t="t" r="r" b="b"/>
              <a:pathLst>
                <a:path w="6678" h="1910" extrusionOk="0">
                  <a:moveTo>
                    <a:pt x="3162" y="0"/>
                  </a:moveTo>
                  <a:cubicBezTo>
                    <a:pt x="3162" y="770"/>
                    <a:pt x="2751" y="1181"/>
                    <a:pt x="2361" y="1388"/>
                  </a:cubicBezTo>
                  <a:cubicBezTo>
                    <a:pt x="2078" y="1545"/>
                    <a:pt x="1758" y="1616"/>
                    <a:pt x="1439" y="1616"/>
                  </a:cubicBezTo>
                  <a:lnTo>
                    <a:pt x="224" y="1616"/>
                  </a:lnTo>
                  <a:cubicBezTo>
                    <a:pt x="97" y="1616"/>
                    <a:pt x="1" y="1717"/>
                    <a:pt x="1" y="1839"/>
                  </a:cubicBezTo>
                  <a:lnTo>
                    <a:pt x="1" y="1910"/>
                  </a:lnTo>
                  <a:lnTo>
                    <a:pt x="6677" y="1910"/>
                  </a:lnTo>
                  <a:lnTo>
                    <a:pt x="6677" y="1839"/>
                  </a:lnTo>
                  <a:cubicBezTo>
                    <a:pt x="6677" y="1717"/>
                    <a:pt x="6576" y="1616"/>
                    <a:pt x="6454" y="1616"/>
                  </a:cubicBezTo>
                  <a:lnTo>
                    <a:pt x="5233" y="1616"/>
                  </a:lnTo>
                  <a:cubicBezTo>
                    <a:pt x="4914" y="1616"/>
                    <a:pt x="4595" y="1545"/>
                    <a:pt x="4317" y="1388"/>
                  </a:cubicBezTo>
                  <a:cubicBezTo>
                    <a:pt x="3926" y="1181"/>
                    <a:pt x="3511" y="770"/>
                    <a:pt x="3511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753;p31">
              <a:extLst>
                <a:ext uri="{FF2B5EF4-FFF2-40B4-BE49-F238E27FC236}">
                  <a16:creationId xmlns:a16="http://schemas.microsoft.com/office/drawing/2014/main" id="{D63BE1A8-505E-7D3E-1E30-A7A8FC6D5A59}"/>
                </a:ext>
              </a:extLst>
            </p:cNvPr>
            <p:cNvSpPr/>
            <p:nvPr/>
          </p:nvSpPr>
          <p:spPr>
            <a:xfrm>
              <a:off x="4540333" y="4275298"/>
              <a:ext cx="62929" cy="60701"/>
            </a:xfrm>
            <a:custGeom>
              <a:avLst/>
              <a:gdLst/>
              <a:ahLst/>
              <a:cxnLst/>
              <a:rect l="l" t="t" r="r" b="b"/>
              <a:pathLst>
                <a:path w="452" h="436" extrusionOk="0">
                  <a:moveTo>
                    <a:pt x="52" y="0"/>
                  </a:moveTo>
                  <a:cubicBezTo>
                    <a:pt x="52" y="162"/>
                    <a:pt x="31" y="304"/>
                    <a:pt x="1" y="436"/>
                  </a:cubicBezTo>
                  <a:lnTo>
                    <a:pt x="452" y="436"/>
                  </a:lnTo>
                  <a:cubicBezTo>
                    <a:pt x="421" y="304"/>
                    <a:pt x="401" y="162"/>
                    <a:pt x="401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754;p31">
              <a:extLst>
                <a:ext uri="{FF2B5EF4-FFF2-40B4-BE49-F238E27FC236}">
                  <a16:creationId xmlns:a16="http://schemas.microsoft.com/office/drawing/2014/main" id="{4F364B1B-B984-B197-B9BF-A6E2342B20C6}"/>
                </a:ext>
              </a:extLst>
            </p:cNvPr>
            <p:cNvSpPr/>
            <p:nvPr/>
          </p:nvSpPr>
          <p:spPr>
            <a:xfrm>
              <a:off x="3951412" y="4761109"/>
              <a:ext cx="1241841" cy="35891"/>
            </a:xfrm>
            <a:custGeom>
              <a:avLst/>
              <a:gdLst/>
              <a:ahLst/>
              <a:cxnLst/>
              <a:rect l="l" t="t" r="r" b="b"/>
              <a:pathLst>
                <a:path w="6678" h="193" extrusionOk="0">
                  <a:moveTo>
                    <a:pt x="36" y="0"/>
                  </a:moveTo>
                  <a:cubicBezTo>
                    <a:pt x="11" y="36"/>
                    <a:pt x="1" y="76"/>
                    <a:pt x="1" y="122"/>
                  </a:cubicBezTo>
                  <a:lnTo>
                    <a:pt x="1" y="193"/>
                  </a:lnTo>
                  <a:lnTo>
                    <a:pt x="6677" y="193"/>
                  </a:lnTo>
                  <a:lnTo>
                    <a:pt x="6677" y="122"/>
                  </a:lnTo>
                  <a:cubicBezTo>
                    <a:pt x="6677" y="76"/>
                    <a:pt x="6662" y="36"/>
                    <a:pt x="6642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755;p31">
              <a:extLst>
                <a:ext uri="{FF2B5EF4-FFF2-40B4-BE49-F238E27FC236}">
                  <a16:creationId xmlns:a16="http://schemas.microsoft.com/office/drawing/2014/main" id="{2026E0B3-67A3-6A1E-4230-B3C9186143A1}"/>
                </a:ext>
              </a:extLst>
            </p:cNvPr>
            <p:cNvSpPr/>
            <p:nvPr/>
          </p:nvSpPr>
          <p:spPr>
            <a:xfrm>
              <a:off x="5685676" y="2837517"/>
              <a:ext cx="318549" cy="157510"/>
            </a:xfrm>
            <a:custGeom>
              <a:avLst/>
              <a:gdLst/>
              <a:ahLst/>
              <a:cxnLst/>
              <a:rect l="l" t="t" r="r" b="b"/>
              <a:pathLst>
                <a:path w="1713" h="847" extrusionOk="0">
                  <a:moveTo>
                    <a:pt x="0" y="1"/>
                  </a:moveTo>
                  <a:lnTo>
                    <a:pt x="0" y="847"/>
                  </a:lnTo>
                  <a:lnTo>
                    <a:pt x="1713" y="847"/>
                  </a:lnTo>
                  <a:lnTo>
                    <a:pt x="171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756;p31">
              <a:extLst>
                <a:ext uri="{FF2B5EF4-FFF2-40B4-BE49-F238E27FC236}">
                  <a16:creationId xmlns:a16="http://schemas.microsoft.com/office/drawing/2014/main" id="{8D3FACDE-A4FA-D7ED-08C8-E8BF48A825E2}"/>
                </a:ext>
              </a:extLst>
            </p:cNvPr>
            <p:cNvSpPr/>
            <p:nvPr/>
          </p:nvSpPr>
          <p:spPr>
            <a:xfrm>
              <a:off x="5735640" y="2862064"/>
              <a:ext cx="40539" cy="108416"/>
            </a:xfrm>
            <a:custGeom>
              <a:avLst/>
              <a:gdLst/>
              <a:ahLst/>
              <a:cxnLst/>
              <a:rect l="l" t="t" r="r" b="b"/>
              <a:pathLst>
                <a:path w="218" h="583" extrusionOk="0">
                  <a:moveTo>
                    <a:pt x="0" y="0"/>
                  </a:moveTo>
                  <a:lnTo>
                    <a:pt x="0" y="583"/>
                  </a:lnTo>
                  <a:lnTo>
                    <a:pt x="218" y="583"/>
                  </a:lnTo>
                  <a:lnTo>
                    <a:pt x="218" y="547"/>
                  </a:lnTo>
                  <a:lnTo>
                    <a:pt x="36" y="547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757;p31">
              <a:extLst>
                <a:ext uri="{FF2B5EF4-FFF2-40B4-BE49-F238E27FC236}">
                  <a16:creationId xmlns:a16="http://schemas.microsoft.com/office/drawing/2014/main" id="{40A3AAAB-B71D-7771-E521-93B129F290A6}"/>
                </a:ext>
              </a:extLst>
            </p:cNvPr>
            <p:cNvSpPr/>
            <p:nvPr/>
          </p:nvSpPr>
          <p:spPr>
            <a:xfrm>
              <a:off x="5805914" y="2862064"/>
              <a:ext cx="6881" cy="108416"/>
            </a:xfrm>
            <a:custGeom>
              <a:avLst/>
              <a:gdLst/>
              <a:ahLst/>
              <a:cxnLst/>
              <a:rect l="l" t="t" r="r" b="b"/>
              <a:pathLst>
                <a:path w="37" h="583" extrusionOk="0">
                  <a:moveTo>
                    <a:pt x="1" y="0"/>
                  </a:moveTo>
                  <a:lnTo>
                    <a:pt x="1" y="583"/>
                  </a:lnTo>
                  <a:lnTo>
                    <a:pt x="36" y="58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758;p31">
              <a:extLst>
                <a:ext uri="{FF2B5EF4-FFF2-40B4-BE49-F238E27FC236}">
                  <a16:creationId xmlns:a16="http://schemas.microsoft.com/office/drawing/2014/main" id="{CA27F5E6-6B77-B1FE-5E78-3E9443601035}"/>
                </a:ext>
              </a:extLst>
            </p:cNvPr>
            <p:cNvSpPr/>
            <p:nvPr/>
          </p:nvSpPr>
          <p:spPr>
            <a:xfrm>
              <a:off x="5842530" y="2862064"/>
              <a:ext cx="57648" cy="108416"/>
            </a:xfrm>
            <a:custGeom>
              <a:avLst/>
              <a:gdLst/>
              <a:ahLst/>
              <a:cxnLst/>
              <a:rect l="l" t="t" r="r" b="b"/>
              <a:pathLst>
                <a:path w="310" h="583" extrusionOk="0">
                  <a:moveTo>
                    <a:pt x="0" y="0"/>
                  </a:moveTo>
                  <a:lnTo>
                    <a:pt x="127" y="583"/>
                  </a:lnTo>
                  <a:lnTo>
                    <a:pt x="182" y="583"/>
                  </a:lnTo>
                  <a:lnTo>
                    <a:pt x="309" y="0"/>
                  </a:lnTo>
                  <a:lnTo>
                    <a:pt x="274" y="0"/>
                  </a:lnTo>
                  <a:lnTo>
                    <a:pt x="157" y="537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759;p31">
              <a:extLst>
                <a:ext uri="{FF2B5EF4-FFF2-40B4-BE49-F238E27FC236}">
                  <a16:creationId xmlns:a16="http://schemas.microsoft.com/office/drawing/2014/main" id="{76FEBC65-DBBF-C517-9FA5-0925E6E709A6}"/>
                </a:ext>
              </a:extLst>
            </p:cNvPr>
            <p:cNvSpPr/>
            <p:nvPr/>
          </p:nvSpPr>
          <p:spPr>
            <a:xfrm>
              <a:off x="5929913" y="2862064"/>
              <a:ext cx="42585" cy="108416"/>
            </a:xfrm>
            <a:custGeom>
              <a:avLst/>
              <a:gdLst/>
              <a:ahLst/>
              <a:cxnLst/>
              <a:rect l="l" t="t" r="r" b="b"/>
              <a:pathLst>
                <a:path w="229" h="583" extrusionOk="0">
                  <a:moveTo>
                    <a:pt x="1" y="0"/>
                  </a:moveTo>
                  <a:lnTo>
                    <a:pt x="1" y="583"/>
                  </a:lnTo>
                  <a:lnTo>
                    <a:pt x="229" y="583"/>
                  </a:lnTo>
                  <a:lnTo>
                    <a:pt x="229" y="547"/>
                  </a:lnTo>
                  <a:lnTo>
                    <a:pt x="36" y="547"/>
                  </a:lnTo>
                  <a:lnTo>
                    <a:pt x="36" y="304"/>
                  </a:lnTo>
                  <a:lnTo>
                    <a:pt x="198" y="304"/>
                  </a:lnTo>
                  <a:lnTo>
                    <a:pt x="198" y="269"/>
                  </a:lnTo>
                  <a:lnTo>
                    <a:pt x="36" y="269"/>
                  </a:lnTo>
                  <a:lnTo>
                    <a:pt x="36" y="36"/>
                  </a:lnTo>
                  <a:lnTo>
                    <a:pt x="229" y="3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760;p31">
              <a:extLst>
                <a:ext uri="{FF2B5EF4-FFF2-40B4-BE49-F238E27FC236}">
                  <a16:creationId xmlns:a16="http://schemas.microsoft.com/office/drawing/2014/main" id="{CCE34D33-0C3B-DBA0-F79E-5371337956B1}"/>
                </a:ext>
              </a:extLst>
            </p:cNvPr>
            <p:cNvSpPr/>
            <p:nvPr/>
          </p:nvSpPr>
          <p:spPr>
            <a:xfrm>
              <a:off x="4445941" y="3703093"/>
              <a:ext cx="252550" cy="108594"/>
            </a:xfrm>
            <a:custGeom>
              <a:avLst/>
              <a:gdLst/>
              <a:ahLst/>
              <a:cxnLst/>
              <a:rect l="l" t="t" r="r" b="b"/>
              <a:pathLst>
                <a:path w="1814" h="780" extrusionOk="0">
                  <a:moveTo>
                    <a:pt x="893" y="0"/>
                  </a:moveTo>
                  <a:cubicBezTo>
                    <a:pt x="356" y="0"/>
                    <a:pt x="0" y="88"/>
                    <a:pt x="0" y="88"/>
                  </a:cubicBezTo>
                  <a:cubicBezTo>
                    <a:pt x="177" y="448"/>
                    <a:pt x="431" y="635"/>
                    <a:pt x="760" y="757"/>
                  </a:cubicBezTo>
                  <a:cubicBezTo>
                    <a:pt x="808" y="772"/>
                    <a:pt x="857" y="780"/>
                    <a:pt x="906" y="780"/>
                  </a:cubicBezTo>
                  <a:cubicBezTo>
                    <a:pt x="955" y="780"/>
                    <a:pt x="1003" y="772"/>
                    <a:pt x="1049" y="757"/>
                  </a:cubicBezTo>
                  <a:cubicBezTo>
                    <a:pt x="1383" y="635"/>
                    <a:pt x="1631" y="448"/>
                    <a:pt x="1814" y="88"/>
                  </a:cubicBezTo>
                  <a:cubicBezTo>
                    <a:pt x="1476" y="22"/>
                    <a:pt x="1162" y="0"/>
                    <a:pt x="893" y="0"/>
                  </a:cubicBezTo>
                  <a:close/>
                </a:path>
              </a:pathLst>
            </a:custGeom>
            <a:solidFill>
              <a:srgbClr val="B5B5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761;p31">
              <a:extLst>
                <a:ext uri="{FF2B5EF4-FFF2-40B4-BE49-F238E27FC236}">
                  <a16:creationId xmlns:a16="http://schemas.microsoft.com/office/drawing/2014/main" id="{E5F3E937-51C7-0874-44E6-007965CA58D1}"/>
                </a:ext>
              </a:extLst>
            </p:cNvPr>
            <p:cNvSpPr/>
            <p:nvPr/>
          </p:nvSpPr>
          <p:spPr>
            <a:xfrm>
              <a:off x="4506502" y="3664528"/>
              <a:ext cx="151753" cy="163030"/>
            </a:xfrm>
            <a:custGeom>
              <a:avLst/>
              <a:gdLst/>
              <a:ahLst/>
              <a:cxnLst/>
              <a:rect l="l" t="t" r="r" b="b"/>
              <a:pathLst>
                <a:path w="1090" h="1171" extrusionOk="0">
                  <a:moveTo>
                    <a:pt x="1" y="0"/>
                  </a:moveTo>
                  <a:lnTo>
                    <a:pt x="1" y="1171"/>
                  </a:lnTo>
                  <a:lnTo>
                    <a:pt x="1090" y="1171"/>
                  </a:lnTo>
                  <a:lnTo>
                    <a:pt x="1090" y="0"/>
                  </a:ln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762;p31">
              <a:extLst>
                <a:ext uri="{FF2B5EF4-FFF2-40B4-BE49-F238E27FC236}">
                  <a16:creationId xmlns:a16="http://schemas.microsoft.com/office/drawing/2014/main" id="{E60CD528-D9F8-E692-AE59-154BEC84FFA1}"/>
                </a:ext>
              </a:extLst>
            </p:cNvPr>
            <p:cNvSpPr/>
            <p:nvPr/>
          </p:nvSpPr>
          <p:spPr>
            <a:xfrm>
              <a:off x="4427564" y="3725926"/>
              <a:ext cx="164422" cy="105113"/>
            </a:xfrm>
            <a:custGeom>
              <a:avLst/>
              <a:gdLst/>
              <a:ahLst/>
              <a:cxnLst/>
              <a:rect l="l" t="t" r="r" b="b"/>
              <a:pathLst>
                <a:path w="1181" h="755" extrusionOk="0">
                  <a:moveTo>
                    <a:pt x="568" y="0"/>
                  </a:moveTo>
                  <a:cubicBezTo>
                    <a:pt x="568" y="159"/>
                    <a:pt x="371" y="180"/>
                    <a:pt x="265" y="180"/>
                  </a:cubicBezTo>
                  <a:cubicBezTo>
                    <a:pt x="225" y="180"/>
                    <a:pt x="198" y="177"/>
                    <a:pt x="198" y="177"/>
                  </a:cubicBezTo>
                  <a:lnTo>
                    <a:pt x="0" y="755"/>
                  </a:lnTo>
                  <a:lnTo>
                    <a:pt x="1181" y="755"/>
                  </a:lnTo>
                  <a:lnTo>
                    <a:pt x="1181" y="0"/>
                  </a:ln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763;p31">
              <a:extLst>
                <a:ext uri="{FF2B5EF4-FFF2-40B4-BE49-F238E27FC236}">
                  <a16:creationId xmlns:a16="http://schemas.microsoft.com/office/drawing/2014/main" id="{F2646DD2-E46A-F5DF-10C6-C9A2D98A70C1}"/>
                </a:ext>
              </a:extLst>
            </p:cNvPr>
            <p:cNvSpPr/>
            <p:nvPr/>
          </p:nvSpPr>
          <p:spPr>
            <a:xfrm>
              <a:off x="4592541" y="3725926"/>
              <a:ext cx="164561" cy="105113"/>
            </a:xfrm>
            <a:custGeom>
              <a:avLst/>
              <a:gdLst/>
              <a:ahLst/>
              <a:cxnLst/>
              <a:rect l="l" t="t" r="r" b="b"/>
              <a:pathLst>
                <a:path w="1182" h="755" extrusionOk="0">
                  <a:moveTo>
                    <a:pt x="1" y="0"/>
                  </a:moveTo>
                  <a:lnTo>
                    <a:pt x="1" y="755"/>
                  </a:lnTo>
                  <a:lnTo>
                    <a:pt x="1181" y="755"/>
                  </a:lnTo>
                  <a:lnTo>
                    <a:pt x="983" y="177"/>
                  </a:lnTo>
                  <a:cubicBezTo>
                    <a:pt x="983" y="177"/>
                    <a:pt x="946" y="180"/>
                    <a:pt x="891" y="180"/>
                  </a:cubicBezTo>
                  <a:cubicBezTo>
                    <a:pt x="744" y="180"/>
                    <a:pt x="472" y="159"/>
                    <a:pt x="472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764;p31">
              <a:extLst>
                <a:ext uri="{FF2B5EF4-FFF2-40B4-BE49-F238E27FC236}">
                  <a16:creationId xmlns:a16="http://schemas.microsoft.com/office/drawing/2014/main" id="{EA1B5B86-18FA-3D85-C8ED-ACC4428E0C00}"/>
                </a:ext>
              </a:extLst>
            </p:cNvPr>
            <p:cNvSpPr/>
            <p:nvPr/>
          </p:nvSpPr>
          <p:spPr>
            <a:xfrm>
              <a:off x="4421160" y="3229319"/>
              <a:ext cx="317567" cy="452334"/>
            </a:xfrm>
            <a:custGeom>
              <a:avLst/>
              <a:gdLst/>
              <a:ahLst/>
              <a:cxnLst/>
              <a:rect l="l" t="t" r="r" b="b"/>
              <a:pathLst>
                <a:path w="2281" h="3249" extrusionOk="0">
                  <a:moveTo>
                    <a:pt x="1006" y="0"/>
                  </a:moveTo>
                  <a:cubicBezTo>
                    <a:pt x="814" y="0"/>
                    <a:pt x="622" y="54"/>
                    <a:pt x="447" y="158"/>
                  </a:cubicBezTo>
                  <a:cubicBezTo>
                    <a:pt x="290" y="259"/>
                    <a:pt x="173" y="421"/>
                    <a:pt x="107" y="594"/>
                  </a:cubicBezTo>
                  <a:cubicBezTo>
                    <a:pt x="46" y="771"/>
                    <a:pt x="26" y="958"/>
                    <a:pt x="16" y="1146"/>
                  </a:cubicBezTo>
                  <a:cubicBezTo>
                    <a:pt x="1" y="1485"/>
                    <a:pt x="31" y="1825"/>
                    <a:pt x="62" y="2164"/>
                  </a:cubicBezTo>
                  <a:cubicBezTo>
                    <a:pt x="87" y="2468"/>
                    <a:pt x="122" y="2792"/>
                    <a:pt x="305" y="3035"/>
                  </a:cubicBezTo>
                  <a:cubicBezTo>
                    <a:pt x="472" y="3248"/>
                    <a:pt x="720" y="3126"/>
                    <a:pt x="984" y="3208"/>
                  </a:cubicBezTo>
                  <a:cubicBezTo>
                    <a:pt x="1043" y="3227"/>
                    <a:pt x="1104" y="3237"/>
                    <a:pt x="1164" y="3237"/>
                  </a:cubicBezTo>
                  <a:cubicBezTo>
                    <a:pt x="1259" y="3237"/>
                    <a:pt x="1353" y="3213"/>
                    <a:pt x="1439" y="3167"/>
                  </a:cubicBezTo>
                  <a:cubicBezTo>
                    <a:pt x="1647" y="3056"/>
                    <a:pt x="1840" y="3157"/>
                    <a:pt x="1971" y="2969"/>
                  </a:cubicBezTo>
                  <a:cubicBezTo>
                    <a:pt x="2118" y="2762"/>
                    <a:pt x="2174" y="2508"/>
                    <a:pt x="2209" y="2260"/>
                  </a:cubicBezTo>
                  <a:cubicBezTo>
                    <a:pt x="2260" y="1870"/>
                    <a:pt x="2280" y="1465"/>
                    <a:pt x="2189" y="1085"/>
                  </a:cubicBezTo>
                  <a:cubicBezTo>
                    <a:pt x="2093" y="700"/>
                    <a:pt x="1870" y="340"/>
                    <a:pt x="1531" y="143"/>
                  </a:cubicBezTo>
                  <a:cubicBezTo>
                    <a:pt x="1366" y="47"/>
                    <a:pt x="1187" y="0"/>
                    <a:pt x="1006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765;p31">
              <a:extLst>
                <a:ext uri="{FF2B5EF4-FFF2-40B4-BE49-F238E27FC236}">
                  <a16:creationId xmlns:a16="http://schemas.microsoft.com/office/drawing/2014/main" id="{DDC4838D-D4E8-0212-C69F-F835BE1BB07E}"/>
                </a:ext>
              </a:extLst>
            </p:cNvPr>
            <p:cNvSpPr/>
            <p:nvPr/>
          </p:nvSpPr>
          <p:spPr>
            <a:xfrm>
              <a:off x="4365471" y="3212055"/>
              <a:ext cx="127806" cy="252967"/>
            </a:xfrm>
            <a:custGeom>
              <a:avLst/>
              <a:gdLst/>
              <a:ahLst/>
              <a:cxnLst/>
              <a:rect l="l" t="t" r="r" b="b"/>
              <a:pathLst>
                <a:path w="918" h="1817" extrusionOk="0">
                  <a:moveTo>
                    <a:pt x="594" y="0"/>
                  </a:moveTo>
                  <a:cubicBezTo>
                    <a:pt x="478" y="0"/>
                    <a:pt x="383" y="109"/>
                    <a:pt x="310" y="206"/>
                  </a:cubicBezTo>
                  <a:cubicBezTo>
                    <a:pt x="158" y="404"/>
                    <a:pt x="6" y="616"/>
                    <a:pt x="1" y="860"/>
                  </a:cubicBezTo>
                  <a:cubicBezTo>
                    <a:pt x="1" y="1062"/>
                    <a:pt x="97" y="1239"/>
                    <a:pt x="178" y="1417"/>
                  </a:cubicBezTo>
                  <a:cubicBezTo>
                    <a:pt x="218" y="1508"/>
                    <a:pt x="244" y="1604"/>
                    <a:pt x="279" y="1695"/>
                  </a:cubicBezTo>
                  <a:cubicBezTo>
                    <a:pt x="315" y="1802"/>
                    <a:pt x="365" y="1797"/>
                    <a:pt x="477" y="1817"/>
                  </a:cubicBezTo>
                  <a:cubicBezTo>
                    <a:pt x="543" y="1589"/>
                    <a:pt x="401" y="1320"/>
                    <a:pt x="522" y="1118"/>
                  </a:cubicBezTo>
                  <a:cubicBezTo>
                    <a:pt x="598" y="996"/>
                    <a:pt x="750" y="936"/>
                    <a:pt x="826" y="814"/>
                  </a:cubicBezTo>
                  <a:cubicBezTo>
                    <a:pt x="918" y="677"/>
                    <a:pt x="892" y="495"/>
                    <a:pt x="857" y="333"/>
                  </a:cubicBezTo>
                  <a:cubicBezTo>
                    <a:pt x="842" y="262"/>
                    <a:pt x="826" y="196"/>
                    <a:pt x="791" y="130"/>
                  </a:cubicBezTo>
                  <a:cubicBezTo>
                    <a:pt x="755" y="69"/>
                    <a:pt x="700" y="19"/>
                    <a:pt x="629" y="3"/>
                  </a:cubicBezTo>
                  <a:cubicBezTo>
                    <a:pt x="617" y="1"/>
                    <a:pt x="605" y="0"/>
                    <a:pt x="594" y="0"/>
                  </a:cubicBezTo>
                  <a:close/>
                </a:path>
              </a:pathLst>
            </a:custGeom>
            <a:solidFill>
              <a:srgbClr val="5626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766;p31">
              <a:extLst>
                <a:ext uri="{FF2B5EF4-FFF2-40B4-BE49-F238E27FC236}">
                  <a16:creationId xmlns:a16="http://schemas.microsoft.com/office/drawing/2014/main" id="{935A666A-3813-94DE-6F0D-27CF87454391}"/>
                </a:ext>
              </a:extLst>
            </p:cNvPr>
            <p:cNvSpPr/>
            <p:nvPr/>
          </p:nvSpPr>
          <p:spPr>
            <a:xfrm>
              <a:off x="4463483" y="3144254"/>
              <a:ext cx="318959" cy="326477"/>
            </a:xfrm>
            <a:custGeom>
              <a:avLst/>
              <a:gdLst/>
              <a:ahLst/>
              <a:cxnLst/>
              <a:rect l="l" t="t" r="r" b="b"/>
              <a:pathLst>
                <a:path w="2291" h="2345" extrusionOk="0">
                  <a:moveTo>
                    <a:pt x="1022" y="1"/>
                  </a:moveTo>
                  <a:cubicBezTo>
                    <a:pt x="764" y="1"/>
                    <a:pt x="502" y="107"/>
                    <a:pt x="295" y="268"/>
                  </a:cubicBezTo>
                  <a:cubicBezTo>
                    <a:pt x="158" y="369"/>
                    <a:pt x="31" y="516"/>
                    <a:pt x="16" y="688"/>
                  </a:cubicBezTo>
                  <a:cubicBezTo>
                    <a:pt x="1" y="901"/>
                    <a:pt x="173" y="1083"/>
                    <a:pt x="345" y="1210"/>
                  </a:cubicBezTo>
                  <a:cubicBezTo>
                    <a:pt x="487" y="1306"/>
                    <a:pt x="639" y="1387"/>
                    <a:pt x="801" y="1448"/>
                  </a:cubicBezTo>
                  <a:cubicBezTo>
                    <a:pt x="1026" y="1530"/>
                    <a:pt x="1267" y="1572"/>
                    <a:pt x="1508" y="1572"/>
                  </a:cubicBezTo>
                  <a:cubicBezTo>
                    <a:pt x="1567" y="1572"/>
                    <a:pt x="1625" y="1569"/>
                    <a:pt x="1683" y="1564"/>
                  </a:cubicBezTo>
                  <a:cubicBezTo>
                    <a:pt x="1694" y="1563"/>
                    <a:pt x="1704" y="1563"/>
                    <a:pt x="1714" y="1563"/>
                  </a:cubicBezTo>
                  <a:cubicBezTo>
                    <a:pt x="1857" y="1563"/>
                    <a:pt x="1836" y="1666"/>
                    <a:pt x="1855" y="1813"/>
                  </a:cubicBezTo>
                  <a:cubicBezTo>
                    <a:pt x="1870" y="1990"/>
                    <a:pt x="1890" y="2167"/>
                    <a:pt x="1910" y="2344"/>
                  </a:cubicBezTo>
                  <a:cubicBezTo>
                    <a:pt x="1961" y="2334"/>
                    <a:pt x="2012" y="2329"/>
                    <a:pt x="2062" y="2319"/>
                  </a:cubicBezTo>
                  <a:cubicBezTo>
                    <a:pt x="2078" y="2066"/>
                    <a:pt x="2159" y="1823"/>
                    <a:pt x="2214" y="1580"/>
                  </a:cubicBezTo>
                  <a:cubicBezTo>
                    <a:pt x="2270" y="1331"/>
                    <a:pt x="2290" y="1063"/>
                    <a:pt x="2194" y="830"/>
                  </a:cubicBezTo>
                  <a:cubicBezTo>
                    <a:pt x="2113" y="642"/>
                    <a:pt x="1956" y="496"/>
                    <a:pt x="1799" y="364"/>
                  </a:cubicBezTo>
                  <a:cubicBezTo>
                    <a:pt x="1637" y="222"/>
                    <a:pt x="1455" y="90"/>
                    <a:pt x="1247" y="29"/>
                  </a:cubicBezTo>
                  <a:cubicBezTo>
                    <a:pt x="1173" y="10"/>
                    <a:pt x="1098" y="1"/>
                    <a:pt x="1022" y="1"/>
                  </a:cubicBezTo>
                  <a:close/>
                </a:path>
              </a:pathLst>
            </a:custGeom>
            <a:solidFill>
              <a:srgbClr val="5626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767;p31">
              <a:extLst>
                <a:ext uri="{FF2B5EF4-FFF2-40B4-BE49-F238E27FC236}">
                  <a16:creationId xmlns:a16="http://schemas.microsoft.com/office/drawing/2014/main" id="{EB735C85-FF3D-FA3C-7FC9-BF5104F740E2}"/>
                </a:ext>
              </a:extLst>
            </p:cNvPr>
            <p:cNvSpPr/>
            <p:nvPr/>
          </p:nvSpPr>
          <p:spPr>
            <a:xfrm>
              <a:off x="4414895" y="3461403"/>
              <a:ext cx="335805" cy="234729"/>
            </a:xfrm>
            <a:custGeom>
              <a:avLst/>
              <a:gdLst/>
              <a:ahLst/>
              <a:cxnLst/>
              <a:rect l="l" t="t" r="r" b="b"/>
              <a:pathLst>
                <a:path w="2412" h="1686" extrusionOk="0">
                  <a:moveTo>
                    <a:pt x="0" y="1"/>
                  </a:moveTo>
                  <a:cubicBezTo>
                    <a:pt x="15" y="259"/>
                    <a:pt x="10" y="548"/>
                    <a:pt x="36" y="806"/>
                  </a:cubicBezTo>
                  <a:cubicBezTo>
                    <a:pt x="56" y="1069"/>
                    <a:pt x="208" y="1338"/>
                    <a:pt x="416" y="1500"/>
                  </a:cubicBezTo>
                  <a:cubicBezTo>
                    <a:pt x="532" y="1596"/>
                    <a:pt x="684" y="1647"/>
                    <a:pt x="831" y="1667"/>
                  </a:cubicBezTo>
                  <a:cubicBezTo>
                    <a:pt x="932" y="1681"/>
                    <a:pt x="986" y="1685"/>
                    <a:pt x="1055" y="1685"/>
                  </a:cubicBezTo>
                  <a:cubicBezTo>
                    <a:pt x="1089" y="1685"/>
                    <a:pt x="1126" y="1684"/>
                    <a:pt x="1175" y="1682"/>
                  </a:cubicBezTo>
                  <a:lnTo>
                    <a:pt x="1175" y="1677"/>
                  </a:lnTo>
                  <a:lnTo>
                    <a:pt x="1181" y="1682"/>
                  </a:lnTo>
                  <a:cubicBezTo>
                    <a:pt x="1231" y="1684"/>
                    <a:pt x="1269" y="1685"/>
                    <a:pt x="1304" y="1685"/>
                  </a:cubicBezTo>
                  <a:cubicBezTo>
                    <a:pt x="1372" y="1685"/>
                    <a:pt x="1424" y="1681"/>
                    <a:pt x="1525" y="1667"/>
                  </a:cubicBezTo>
                  <a:cubicBezTo>
                    <a:pt x="1672" y="1647"/>
                    <a:pt x="1824" y="1596"/>
                    <a:pt x="1940" y="1500"/>
                  </a:cubicBezTo>
                  <a:cubicBezTo>
                    <a:pt x="2148" y="1338"/>
                    <a:pt x="2295" y="1069"/>
                    <a:pt x="2320" y="811"/>
                  </a:cubicBezTo>
                  <a:cubicBezTo>
                    <a:pt x="2341" y="553"/>
                    <a:pt x="2396" y="411"/>
                    <a:pt x="2411" y="31"/>
                  </a:cubicBezTo>
                  <a:lnTo>
                    <a:pt x="2411" y="31"/>
                  </a:lnTo>
                  <a:lnTo>
                    <a:pt x="2259" y="66"/>
                  </a:lnTo>
                  <a:cubicBezTo>
                    <a:pt x="2259" y="66"/>
                    <a:pt x="2239" y="299"/>
                    <a:pt x="2219" y="456"/>
                  </a:cubicBezTo>
                  <a:cubicBezTo>
                    <a:pt x="2199" y="593"/>
                    <a:pt x="2128" y="791"/>
                    <a:pt x="2032" y="882"/>
                  </a:cubicBezTo>
                  <a:cubicBezTo>
                    <a:pt x="1940" y="963"/>
                    <a:pt x="1819" y="983"/>
                    <a:pt x="1702" y="999"/>
                  </a:cubicBezTo>
                  <a:cubicBezTo>
                    <a:pt x="1687" y="999"/>
                    <a:pt x="1667" y="1004"/>
                    <a:pt x="1652" y="1004"/>
                  </a:cubicBezTo>
                  <a:cubicBezTo>
                    <a:pt x="1495" y="1031"/>
                    <a:pt x="1336" y="1045"/>
                    <a:pt x="1178" y="1045"/>
                  </a:cubicBezTo>
                  <a:cubicBezTo>
                    <a:pt x="1020" y="1045"/>
                    <a:pt x="861" y="1031"/>
                    <a:pt x="704" y="1004"/>
                  </a:cubicBezTo>
                  <a:cubicBezTo>
                    <a:pt x="689" y="1004"/>
                    <a:pt x="674" y="999"/>
                    <a:pt x="654" y="999"/>
                  </a:cubicBezTo>
                  <a:cubicBezTo>
                    <a:pt x="537" y="983"/>
                    <a:pt x="416" y="963"/>
                    <a:pt x="324" y="882"/>
                  </a:cubicBezTo>
                  <a:cubicBezTo>
                    <a:pt x="228" y="791"/>
                    <a:pt x="162" y="654"/>
                    <a:pt x="157" y="517"/>
                  </a:cubicBezTo>
                  <a:cubicBezTo>
                    <a:pt x="157" y="375"/>
                    <a:pt x="142" y="163"/>
                    <a:pt x="122" y="2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626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768;p31">
              <a:extLst>
                <a:ext uri="{FF2B5EF4-FFF2-40B4-BE49-F238E27FC236}">
                  <a16:creationId xmlns:a16="http://schemas.microsoft.com/office/drawing/2014/main" id="{5D9C8CC3-4BD3-1E8D-CBBA-0200BAB356FE}"/>
                </a:ext>
              </a:extLst>
            </p:cNvPr>
            <p:cNvSpPr/>
            <p:nvPr/>
          </p:nvSpPr>
          <p:spPr>
            <a:xfrm>
              <a:off x="4414895" y="3461403"/>
              <a:ext cx="19909" cy="28401"/>
            </a:xfrm>
            <a:custGeom>
              <a:avLst/>
              <a:gdLst/>
              <a:ahLst/>
              <a:cxnLst/>
              <a:rect l="l" t="t" r="r" b="b"/>
              <a:pathLst>
                <a:path w="143" h="204" extrusionOk="0">
                  <a:moveTo>
                    <a:pt x="0" y="1"/>
                  </a:moveTo>
                  <a:cubicBezTo>
                    <a:pt x="0" y="66"/>
                    <a:pt x="5" y="137"/>
                    <a:pt x="10" y="203"/>
                  </a:cubicBezTo>
                  <a:lnTo>
                    <a:pt x="142" y="203"/>
                  </a:lnTo>
                  <a:cubicBezTo>
                    <a:pt x="137" y="137"/>
                    <a:pt x="132" y="77"/>
                    <a:pt x="122" y="2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626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769;p31">
              <a:extLst>
                <a:ext uri="{FF2B5EF4-FFF2-40B4-BE49-F238E27FC236}">
                  <a16:creationId xmlns:a16="http://schemas.microsoft.com/office/drawing/2014/main" id="{753AAEAA-6ECC-4DB7-04AA-DBC212C19D30}"/>
                </a:ext>
              </a:extLst>
            </p:cNvPr>
            <p:cNvSpPr/>
            <p:nvPr/>
          </p:nvSpPr>
          <p:spPr>
            <a:xfrm>
              <a:off x="4727306" y="3465579"/>
              <a:ext cx="23389" cy="24225"/>
            </a:xfrm>
            <a:custGeom>
              <a:avLst/>
              <a:gdLst/>
              <a:ahLst/>
              <a:cxnLst/>
              <a:rect l="l" t="t" r="r" b="b"/>
              <a:pathLst>
                <a:path w="168" h="174" extrusionOk="0">
                  <a:moveTo>
                    <a:pt x="167" y="1"/>
                  </a:moveTo>
                  <a:lnTo>
                    <a:pt x="15" y="36"/>
                  </a:lnTo>
                  <a:cubicBezTo>
                    <a:pt x="15" y="36"/>
                    <a:pt x="10" y="97"/>
                    <a:pt x="0" y="173"/>
                  </a:cubicBezTo>
                  <a:lnTo>
                    <a:pt x="157" y="173"/>
                  </a:lnTo>
                  <a:cubicBezTo>
                    <a:pt x="162" y="123"/>
                    <a:pt x="162" y="67"/>
                    <a:pt x="167" y="1"/>
                  </a:cubicBezTo>
                  <a:close/>
                </a:path>
              </a:pathLst>
            </a:custGeom>
            <a:solidFill>
              <a:srgbClr val="5626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770;p31">
              <a:extLst>
                <a:ext uri="{FF2B5EF4-FFF2-40B4-BE49-F238E27FC236}">
                  <a16:creationId xmlns:a16="http://schemas.microsoft.com/office/drawing/2014/main" id="{680A2406-766F-21B5-98BB-F0A060D550EB}"/>
                </a:ext>
              </a:extLst>
            </p:cNvPr>
            <p:cNvSpPr/>
            <p:nvPr/>
          </p:nvSpPr>
          <p:spPr>
            <a:xfrm>
              <a:off x="4448725" y="3218877"/>
              <a:ext cx="40375" cy="100240"/>
            </a:xfrm>
            <a:custGeom>
              <a:avLst/>
              <a:gdLst/>
              <a:ahLst/>
              <a:cxnLst/>
              <a:rect l="l" t="t" r="r" b="b"/>
              <a:pathLst>
                <a:path w="290" h="720" extrusionOk="0">
                  <a:moveTo>
                    <a:pt x="122" y="0"/>
                  </a:moveTo>
                  <a:cubicBezTo>
                    <a:pt x="61" y="76"/>
                    <a:pt x="16" y="167"/>
                    <a:pt x="11" y="263"/>
                  </a:cubicBezTo>
                  <a:cubicBezTo>
                    <a:pt x="0" y="441"/>
                    <a:pt x="117" y="598"/>
                    <a:pt x="254" y="719"/>
                  </a:cubicBezTo>
                  <a:cubicBezTo>
                    <a:pt x="279" y="664"/>
                    <a:pt x="289" y="598"/>
                    <a:pt x="289" y="537"/>
                  </a:cubicBezTo>
                  <a:cubicBezTo>
                    <a:pt x="188" y="426"/>
                    <a:pt x="112" y="294"/>
                    <a:pt x="122" y="152"/>
                  </a:cubicBezTo>
                  <a:cubicBezTo>
                    <a:pt x="127" y="106"/>
                    <a:pt x="137" y="66"/>
                    <a:pt x="152" y="25"/>
                  </a:cubicBezTo>
                  <a:cubicBezTo>
                    <a:pt x="142" y="15"/>
                    <a:pt x="132" y="10"/>
                    <a:pt x="122" y="0"/>
                  </a:cubicBezTo>
                  <a:close/>
                </a:path>
              </a:pathLst>
            </a:custGeom>
            <a:solidFill>
              <a:srgbClr val="5626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771;p31">
              <a:extLst>
                <a:ext uri="{FF2B5EF4-FFF2-40B4-BE49-F238E27FC236}">
                  <a16:creationId xmlns:a16="http://schemas.microsoft.com/office/drawing/2014/main" id="{E4CB0E59-D777-89AD-B22B-279D86749749}"/>
                </a:ext>
              </a:extLst>
            </p:cNvPr>
            <p:cNvSpPr/>
            <p:nvPr/>
          </p:nvSpPr>
          <p:spPr>
            <a:xfrm>
              <a:off x="4508590" y="3890904"/>
              <a:ext cx="127110" cy="438133"/>
            </a:xfrm>
            <a:custGeom>
              <a:avLst/>
              <a:gdLst/>
              <a:ahLst/>
              <a:cxnLst/>
              <a:rect l="l" t="t" r="r" b="b"/>
              <a:pathLst>
                <a:path w="913" h="3147" extrusionOk="0">
                  <a:moveTo>
                    <a:pt x="457" y="1"/>
                  </a:moveTo>
                  <a:lnTo>
                    <a:pt x="310" y="6"/>
                  </a:lnTo>
                  <a:cubicBezTo>
                    <a:pt x="234" y="811"/>
                    <a:pt x="158" y="1409"/>
                    <a:pt x="1" y="2209"/>
                  </a:cubicBezTo>
                  <a:cubicBezTo>
                    <a:pt x="128" y="2533"/>
                    <a:pt x="280" y="2847"/>
                    <a:pt x="457" y="3146"/>
                  </a:cubicBezTo>
                  <a:cubicBezTo>
                    <a:pt x="634" y="2847"/>
                    <a:pt x="786" y="2533"/>
                    <a:pt x="913" y="2209"/>
                  </a:cubicBezTo>
                  <a:cubicBezTo>
                    <a:pt x="751" y="1409"/>
                    <a:pt x="675" y="811"/>
                    <a:pt x="604" y="6"/>
                  </a:cubicBezTo>
                  <a:lnTo>
                    <a:pt x="45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772;p31">
              <a:extLst>
                <a:ext uri="{FF2B5EF4-FFF2-40B4-BE49-F238E27FC236}">
                  <a16:creationId xmlns:a16="http://schemas.microsoft.com/office/drawing/2014/main" id="{F7E8D609-1ECC-0E34-C446-2208B4A67C92}"/>
                </a:ext>
              </a:extLst>
            </p:cNvPr>
            <p:cNvSpPr/>
            <p:nvPr/>
          </p:nvSpPr>
          <p:spPr>
            <a:xfrm>
              <a:off x="4531979" y="3830899"/>
              <a:ext cx="80471" cy="60840"/>
            </a:xfrm>
            <a:custGeom>
              <a:avLst/>
              <a:gdLst/>
              <a:ahLst/>
              <a:cxnLst/>
              <a:rect l="l" t="t" r="r" b="b"/>
              <a:pathLst>
                <a:path w="578" h="437" extrusionOk="0">
                  <a:moveTo>
                    <a:pt x="289" y="1"/>
                  </a:moveTo>
                  <a:cubicBezTo>
                    <a:pt x="182" y="36"/>
                    <a:pt x="96" y="102"/>
                    <a:pt x="31" y="188"/>
                  </a:cubicBezTo>
                  <a:cubicBezTo>
                    <a:pt x="31" y="188"/>
                    <a:pt x="31" y="188"/>
                    <a:pt x="31" y="193"/>
                  </a:cubicBezTo>
                  <a:cubicBezTo>
                    <a:pt x="0" y="325"/>
                    <a:pt x="142" y="437"/>
                    <a:pt x="142" y="437"/>
                  </a:cubicBezTo>
                  <a:lnTo>
                    <a:pt x="289" y="432"/>
                  </a:lnTo>
                  <a:lnTo>
                    <a:pt x="436" y="437"/>
                  </a:lnTo>
                  <a:cubicBezTo>
                    <a:pt x="436" y="437"/>
                    <a:pt x="578" y="325"/>
                    <a:pt x="547" y="193"/>
                  </a:cubicBezTo>
                  <a:cubicBezTo>
                    <a:pt x="481" y="102"/>
                    <a:pt x="395" y="36"/>
                    <a:pt x="2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773;p31">
              <a:extLst>
                <a:ext uri="{FF2B5EF4-FFF2-40B4-BE49-F238E27FC236}">
                  <a16:creationId xmlns:a16="http://schemas.microsoft.com/office/drawing/2014/main" id="{C4E7C63E-94D6-1EE6-6619-641FF617F425}"/>
                </a:ext>
              </a:extLst>
            </p:cNvPr>
            <p:cNvSpPr/>
            <p:nvPr/>
          </p:nvSpPr>
          <p:spPr>
            <a:xfrm>
              <a:off x="4438841" y="3825331"/>
              <a:ext cx="112909" cy="373256"/>
            </a:xfrm>
            <a:custGeom>
              <a:avLst/>
              <a:gdLst/>
              <a:ahLst/>
              <a:cxnLst/>
              <a:rect l="l" t="t" r="r" b="b"/>
              <a:pathLst>
                <a:path w="811" h="2681" extrusionOk="0">
                  <a:moveTo>
                    <a:pt x="6" y="0"/>
                  </a:moveTo>
                  <a:cubicBezTo>
                    <a:pt x="0" y="917"/>
                    <a:pt x="168" y="1829"/>
                    <a:pt x="502" y="2680"/>
                  </a:cubicBezTo>
                  <a:cubicBezTo>
                    <a:pt x="659" y="1880"/>
                    <a:pt x="735" y="1282"/>
                    <a:pt x="811" y="477"/>
                  </a:cubicBezTo>
                  <a:cubicBezTo>
                    <a:pt x="811" y="477"/>
                    <a:pt x="669" y="365"/>
                    <a:pt x="700" y="233"/>
                  </a:cubicBezTo>
                  <a:lnTo>
                    <a:pt x="700" y="233"/>
                  </a:lnTo>
                  <a:cubicBezTo>
                    <a:pt x="634" y="314"/>
                    <a:pt x="598" y="421"/>
                    <a:pt x="588" y="527"/>
                  </a:cubicBezTo>
                  <a:cubicBezTo>
                    <a:pt x="588" y="547"/>
                    <a:pt x="569" y="561"/>
                    <a:pt x="551" y="561"/>
                  </a:cubicBezTo>
                  <a:cubicBezTo>
                    <a:pt x="547" y="561"/>
                    <a:pt x="542" y="560"/>
                    <a:pt x="537" y="558"/>
                  </a:cubicBezTo>
                  <a:cubicBezTo>
                    <a:pt x="309" y="436"/>
                    <a:pt x="117" y="233"/>
                    <a:pt x="6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774;p31">
              <a:extLst>
                <a:ext uri="{FF2B5EF4-FFF2-40B4-BE49-F238E27FC236}">
                  <a16:creationId xmlns:a16="http://schemas.microsoft.com/office/drawing/2014/main" id="{84277B6E-3354-D28F-42C4-AF3C661CF641}"/>
                </a:ext>
              </a:extLst>
            </p:cNvPr>
            <p:cNvSpPr/>
            <p:nvPr/>
          </p:nvSpPr>
          <p:spPr>
            <a:xfrm>
              <a:off x="4592541" y="3825331"/>
              <a:ext cx="113049" cy="373256"/>
            </a:xfrm>
            <a:custGeom>
              <a:avLst/>
              <a:gdLst/>
              <a:ahLst/>
              <a:cxnLst/>
              <a:rect l="l" t="t" r="r" b="b"/>
              <a:pathLst>
                <a:path w="812" h="2681" extrusionOk="0">
                  <a:moveTo>
                    <a:pt x="806" y="0"/>
                  </a:moveTo>
                  <a:cubicBezTo>
                    <a:pt x="695" y="233"/>
                    <a:pt x="497" y="436"/>
                    <a:pt x="274" y="558"/>
                  </a:cubicBezTo>
                  <a:cubicBezTo>
                    <a:pt x="269" y="560"/>
                    <a:pt x="263" y="561"/>
                    <a:pt x="258" y="561"/>
                  </a:cubicBezTo>
                  <a:cubicBezTo>
                    <a:pt x="239" y="561"/>
                    <a:pt x="223" y="547"/>
                    <a:pt x="219" y="527"/>
                  </a:cubicBezTo>
                  <a:cubicBezTo>
                    <a:pt x="214" y="421"/>
                    <a:pt x="173" y="314"/>
                    <a:pt x="112" y="233"/>
                  </a:cubicBezTo>
                  <a:lnTo>
                    <a:pt x="112" y="233"/>
                  </a:lnTo>
                  <a:cubicBezTo>
                    <a:pt x="143" y="365"/>
                    <a:pt x="1" y="477"/>
                    <a:pt x="1" y="477"/>
                  </a:cubicBezTo>
                  <a:cubicBezTo>
                    <a:pt x="72" y="1282"/>
                    <a:pt x="148" y="1880"/>
                    <a:pt x="310" y="2680"/>
                  </a:cubicBezTo>
                  <a:cubicBezTo>
                    <a:pt x="644" y="1829"/>
                    <a:pt x="811" y="917"/>
                    <a:pt x="806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775;p31">
              <a:extLst>
                <a:ext uri="{FF2B5EF4-FFF2-40B4-BE49-F238E27FC236}">
                  <a16:creationId xmlns:a16="http://schemas.microsoft.com/office/drawing/2014/main" id="{D155BCD0-891C-1A91-5DC4-077334FDF4B2}"/>
                </a:ext>
              </a:extLst>
            </p:cNvPr>
            <p:cNvSpPr/>
            <p:nvPr/>
          </p:nvSpPr>
          <p:spPr>
            <a:xfrm>
              <a:off x="4439537" y="3715345"/>
              <a:ext cx="265358" cy="188090"/>
            </a:xfrm>
            <a:custGeom>
              <a:avLst/>
              <a:gdLst/>
              <a:ahLst/>
              <a:cxnLst/>
              <a:rect l="l" t="t" r="r" b="b"/>
              <a:pathLst>
                <a:path w="1906" h="1351" extrusionOk="0">
                  <a:moveTo>
                    <a:pt x="46" y="0"/>
                  </a:moveTo>
                  <a:cubicBezTo>
                    <a:pt x="16" y="264"/>
                    <a:pt x="1" y="527"/>
                    <a:pt x="1" y="790"/>
                  </a:cubicBezTo>
                  <a:cubicBezTo>
                    <a:pt x="112" y="1023"/>
                    <a:pt x="304" y="1226"/>
                    <a:pt x="532" y="1348"/>
                  </a:cubicBezTo>
                  <a:cubicBezTo>
                    <a:pt x="537" y="1350"/>
                    <a:pt x="542" y="1351"/>
                    <a:pt x="546" y="1351"/>
                  </a:cubicBezTo>
                  <a:cubicBezTo>
                    <a:pt x="564" y="1351"/>
                    <a:pt x="583" y="1337"/>
                    <a:pt x="583" y="1317"/>
                  </a:cubicBezTo>
                  <a:cubicBezTo>
                    <a:pt x="593" y="1211"/>
                    <a:pt x="629" y="1104"/>
                    <a:pt x="695" y="1023"/>
                  </a:cubicBezTo>
                  <a:cubicBezTo>
                    <a:pt x="695" y="1018"/>
                    <a:pt x="695" y="1018"/>
                    <a:pt x="695" y="1018"/>
                  </a:cubicBezTo>
                  <a:cubicBezTo>
                    <a:pt x="760" y="932"/>
                    <a:pt x="846" y="866"/>
                    <a:pt x="953" y="831"/>
                  </a:cubicBezTo>
                  <a:cubicBezTo>
                    <a:pt x="1059" y="866"/>
                    <a:pt x="1145" y="932"/>
                    <a:pt x="1211" y="1023"/>
                  </a:cubicBezTo>
                  <a:cubicBezTo>
                    <a:pt x="1272" y="1104"/>
                    <a:pt x="1313" y="1211"/>
                    <a:pt x="1318" y="1317"/>
                  </a:cubicBezTo>
                  <a:cubicBezTo>
                    <a:pt x="1322" y="1337"/>
                    <a:pt x="1338" y="1351"/>
                    <a:pt x="1357" y="1351"/>
                  </a:cubicBezTo>
                  <a:cubicBezTo>
                    <a:pt x="1362" y="1351"/>
                    <a:pt x="1368" y="1350"/>
                    <a:pt x="1373" y="1348"/>
                  </a:cubicBezTo>
                  <a:cubicBezTo>
                    <a:pt x="1596" y="1226"/>
                    <a:pt x="1794" y="1023"/>
                    <a:pt x="1905" y="790"/>
                  </a:cubicBezTo>
                  <a:cubicBezTo>
                    <a:pt x="1905" y="527"/>
                    <a:pt x="1890" y="264"/>
                    <a:pt x="1860" y="0"/>
                  </a:cubicBezTo>
                  <a:cubicBezTo>
                    <a:pt x="1677" y="360"/>
                    <a:pt x="1429" y="547"/>
                    <a:pt x="1095" y="669"/>
                  </a:cubicBezTo>
                  <a:cubicBezTo>
                    <a:pt x="1049" y="684"/>
                    <a:pt x="1001" y="692"/>
                    <a:pt x="952" y="692"/>
                  </a:cubicBezTo>
                  <a:cubicBezTo>
                    <a:pt x="903" y="692"/>
                    <a:pt x="854" y="684"/>
                    <a:pt x="806" y="669"/>
                  </a:cubicBezTo>
                  <a:cubicBezTo>
                    <a:pt x="477" y="547"/>
                    <a:pt x="223" y="360"/>
                    <a:pt x="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776;p31">
              <a:extLst>
                <a:ext uri="{FF2B5EF4-FFF2-40B4-BE49-F238E27FC236}">
                  <a16:creationId xmlns:a16="http://schemas.microsoft.com/office/drawing/2014/main" id="{8CD52EEC-6527-A6A5-6F60-638579C22972}"/>
                </a:ext>
              </a:extLst>
            </p:cNvPr>
            <p:cNvSpPr/>
            <p:nvPr/>
          </p:nvSpPr>
          <p:spPr>
            <a:xfrm>
              <a:off x="4572075" y="3715345"/>
              <a:ext cx="258954" cy="657409"/>
            </a:xfrm>
            <a:custGeom>
              <a:avLst/>
              <a:gdLst/>
              <a:ahLst/>
              <a:cxnLst/>
              <a:rect l="l" t="t" r="r" b="b"/>
              <a:pathLst>
                <a:path w="1860" h="4722" extrusionOk="0">
                  <a:moveTo>
                    <a:pt x="908" y="0"/>
                  </a:moveTo>
                  <a:lnTo>
                    <a:pt x="908" y="0"/>
                  </a:lnTo>
                  <a:cubicBezTo>
                    <a:pt x="938" y="264"/>
                    <a:pt x="953" y="527"/>
                    <a:pt x="953" y="790"/>
                  </a:cubicBezTo>
                  <a:cubicBezTo>
                    <a:pt x="958" y="1707"/>
                    <a:pt x="791" y="2619"/>
                    <a:pt x="457" y="3470"/>
                  </a:cubicBezTo>
                  <a:cubicBezTo>
                    <a:pt x="325" y="3794"/>
                    <a:pt x="178" y="4108"/>
                    <a:pt x="1" y="4407"/>
                  </a:cubicBezTo>
                  <a:cubicBezTo>
                    <a:pt x="62" y="4514"/>
                    <a:pt x="127" y="4620"/>
                    <a:pt x="193" y="4721"/>
                  </a:cubicBezTo>
                  <a:cubicBezTo>
                    <a:pt x="872" y="3855"/>
                    <a:pt x="1475" y="2731"/>
                    <a:pt x="1794" y="1712"/>
                  </a:cubicBezTo>
                  <a:cubicBezTo>
                    <a:pt x="1830" y="1591"/>
                    <a:pt x="1860" y="1449"/>
                    <a:pt x="1784" y="1353"/>
                  </a:cubicBezTo>
                  <a:cubicBezTo>
                    <a:pt x="1738" y="1297"/>
                    <a:pt x="1667" y="1272"/>
                    <a:pt x="1602" y="1246"/>
                  </a:cubicBezTo>
                  <a:cubicBezTo>
                    <a:pt x="1536" y="1221"/>
                    <a:pt x="1465" y="1196"/>
                    <a:pt x="1419" y="1135"/>
                  </a:cubicBezTo>
                  <a:cubicBezTo>
                    <a:pt x="1379" y="1079"/>
                    <a:pt x="1374" y="947"/>
                    <a:pt x="1434" y="912"/>
                  </a:cubicBezTo>
                  <a:cubicBezTo>
                    <a:pt x="1485" y="755"/>
                    <a:pt x="1475" y="578"/>
                    <a:pt x="1414" y="426"/>
                  </a:cubicBezTo>
                  <a:cubicBezTo>
                    <a:pt x="1399" y="395"/>
                    <a:pt x="1384" y="370"/>
                    <a:pt x="1369" y="340"/>
                  </a:cubicBezTo>
                  <a:cubicBezTo>
                    <a:pt x="1272" y="172"/>
                    <a:pt x="1100" y="46"/>
                    <a:pt x="908" y="0"/>
                  </a:cubicBez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777;p31">
              <a:extLst>
                <a:ext uri="{FF2B5EF4-FFF2-40B4-BE49-F238E27FC236}">
                  <a16:creationId xmlns:a16="http://schemas.microsoft.com/office/drawing/2014/main" id="{9150CD72-3346-1A11-331D-933279796972}"/>
                </a:ext>
              </a:extLst>
            </p:cNvPr>
            <p:cNvSpPr/>
            <p:nvPr/>
          </p:nvSpPr>
          <p:spPr>
            <a:xfrm>
              <a:off x="4598945" y="3774514"/>
              <a:ext cx="507188" cy="639867"/>
            </a:xfrm>
            <a:custGeom>
              <a:avLst/>
              <a:gdLst/>
              <a:ahLst/>
              <a:cxnLst/>
              <a:rect l="l" t="t" r="r" b="b"/>
              <a:pathLst>
                <a:path w="3643" h="4596" extrusionOk="0">
                  <a:moveTo>
                    <a:pt x="1221" y="1"/>
                  </a:moveTo>
                  <a:lnTo>
                    <a:pt x="1221" y="1"/>
                  </a:lnTo>
                  <a:cubicBezTo>
                    <a:pt x="1282" y="153"/>
                    <a:pt x="1292" y="330"/>
                    <a:pt x="1241" y="487"/>
                  </a:cubicBezTo>
                  <a:cubicBezTo>
                    <a:pt x="1181" y="522"/>
                    <a:pt x="1186" y="654"/>
                    <a:pt x="1226" y="710"/>
                  </a:cubicBezTo>
                  <a:cubicBezTo>
                    <a:pt x="1272" y="771"/>
                    <a:pt x="1343" y="796"/>
                    <a:pt x="1409" y="821"/>
                  </a:cubicBezTo>
                  <a:cubicBezTo>
                    <a:pt x="1474" y="847"/>
                    <a:pt x="1545" y="872"/>
                    <a:pt x="1591" y="928"/>
                  </a:cubicBezTo>
                  <a:cubicBezTo>
                    <a:pt x="1667" y="1024"/>
                    <a:pt x="1637" y="1166"/>
                    <a:pt x="1601" y="1287"/>
                  </a:cubicBezTo>
                  <a:cubicBezTo>
                    <a:pt x="1282" y="2306"/>
                    <a:pt x="679" y="3430"/>
                    <a:pt x="0" y="4296"/>
                  </a:cubicBezTo>
                  <a:cubicBezTo>
                    <a:pt x="21" y="4327"/>
                    <a:pt x="178" y="4560"/>
                    <a:pt x="203" y="4595"/>
                  </a:cubicBezTo>
                  <a:lnTo>
                    <a:pt x="1920" y="4595"/>
                  </a:lnTo>
                  <a:cubicBezTo>
                    <a:pt x="1996" y="4306"/>
                    <a:pt x="2067" y="4018"/>
                    <a:pt x="2133" y="3729"/>
                  </a:cubicBezTo>
                  <a:cubicBezTo>
                    <a:pt x="2229" y="4018"/>
                    <a:pt x="2265" y="4225"/>
                    <a:pt x="2295" y="4534"/>
                  </a:cubicBezTo>
                  <a:lnTo>
                    <a:pt x="3643" y="4474"/>
                  </a:lnTo>
                  <a:cubicBezTo>
                    <a:pt x="3415" y="3658"/>
                    <a:pt x="3252" y="2822"/>
                    <a:pt x="3151" y="1981"/>
                  </a:cubicBezTo>
                  <a:cubicBezTo>
                    <a:pt x="3106" y="1617"/>
                    <a:pt x="3075" y="1252"/>
                    <a:pt x="2949" y="907"/>
                  </a:cubicBezTo>
                  <a:cubicBezTo>
                    <a:pt x="2893" y="766"/>
                    <a:pt x="2822" y="624"/>
                    <a:pt x="2700" y="533"/>
                  </a:cubicBezTo>
                  <a:cubicBezTo>
                    <a:pt x="2574" y="431"/>
                    <a:pt x="2401" y="401"/>
                    <a:pt x="2244" y="365"/>
                  </a:cubicBezTo>
                  <a:cubicBezTo>
                    <a:pt x="1880" y="284"/>
                    <a:pt x="1561" y="163"/>
                    <a:pt x="1221" y="1"/>
                  </a:cubicBezTo>
                  <a:close/>
                </a:path>
              </a:pathLst>
            </a:custGeom>
            <a:solidFill>
              <a:srgbClr val="323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778;p31">
              <a:extLst>
                <a:ext uri="{FF2B5EF4-FFF2-40B4-BE49-F238E27FC236}">
                  <a16:creationId xmlns:a16="http://schemas.microsoft.com/office/drawing/2014/main" id="{CA464F7D-9D8D-18BA-71B2-12AE7CC98F87}"/>
                </a:ext>
              </a:extLst>
            </p:cNvPr>
            <p:cNvSpPr/>
            <p:nvPr/>
          </p:nvSpPr>
          <p:spPr>
            <a:xfrm>
              <a:off x="4037606" y="3774514"/>
              <a:ext cx="534614" cy="639867"/>
            </a:xfrm>
            <a:custGeom>
              <a:avLst/>
              <a:gdLst/>
              <a:ahLst/>
              <a:cxnLst/>
              <a:rect l="l" t="t" r="r" b="b"/>
              <a:pathLst>
                <a:path w="3840" h="4596" extrusionOk="0">
                  <a:moveTo>
                    <a:pt x="2427" y="1"/>
                  </a:moveTo>
                  <a:cubicBezTo>
                    <a:pt x="2087" y="163"/>
                    <a:pt x="1768" y="284"/>
                    <a:pt x="1403" y="365"/>
                  </a:cubicBezTo>
                  <a:cubicBezTo>
                    <a:pt x="1241" y="401"/>
                    <a:pt x="1074" y="431"/>
                    <a:pt x="942" y="533"/>
                  </a:cubicBezTo>
                  <a:cubicBezTo>
                    <a:pt x="821" y="624"/>
                    <a:pt x="750" y="766"/>
                    <a:pt x="699" y="907"/>
                  </a:cubicBezTo>
                  <a:cubicBezTo>
                    <a:pt x="573" y="1252"/>
                    <a:pt x="537" y="1617"/>
                    <a:pt x="497" y="1981"/>
                  </a:cubicBezTo>
                  <a:cubicBezTo>
                    <a:pt x="395" y="2822"/>
                    <a:pt x="228" y="3658"/>
                    <a:pt x="0" y="4474"/>
                  </a:cubicBezTo>
                  <a:lnTo>
                    <a:pt x="1353" y="4534"/>
                  </a:lnTo>
                  <a:cubicBezTo>
                    <a:pt x="1378" y="4225"/>
                    <a:pt x="1413" y="4018"/>
                    <a:pt x="1515" y="3729"/>
                  </a:cubicBezTo>
                  <a:cubicBezTo>
                    <a:pt x="1581" y="4018"/>
                    <a:pt x="1652" y="4306"/>
                    <a:pt x="1727" y="4595"/>
                  </a:cubicBezTo>
                  <a:lnTo>
                    <a:pt x="3840" y="4595"/>
                  </a:lnTo>
                  <a:lnTo>
                    <a:pt x="3840" y="4534"/>
                  </a:lnTo>
                  <a:cubicBezTo>
                    <a:pt x="3085" y="3638"/>
                    <a:pt x="2391" y="2402"/>
                    <a:pt x="2047" y="1287"/>
                  </a:cubicBezTo>
                  <a:cubicBezTo>
                    <a:pt x="2006" y="1166"/>
                    <a:pt x="1976" y="1024"/>
                    <a:pt x="2057" y="928"/>
                  </a:cubicBezTo>
                  <a:cubicBezTo>
                    <a:pt x="2097" y="872"/>
                    <a:pt x="2168" y="847"/>
                    <a:pt x="2234" y="821"/>
                  </a:cubicBezTo>
                  <a:cubicBezTo>
                    <a:pt x="2305" y="796"/>
                    <a:pt x="2376" y="771"/>
                    <a:pt x="2416" y="710"/>
                  </a:cubicBezTo>
                  <a:cubicBezTo>
                    <a:pt x="2457" y="654"/>
                    <a:pt x="2467" y="522"/>
                    <a:pt x="2406" y="487"/>
                  </a:cubicBezTo>
                  <a:cubicBezTo>
                    <a:pt x="2356" y="330"/>
                    <a:pt x="2366" y="153"/>
                    <a:pt x="2427" y="1"/>
                  </a:cubicBezTo>
                  <a:close/>
                </a:path>
              </a:pathLst>
            </a:custGeom>
            <a:solidFill>
              <a:srgbClr val="323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779;p31">
              <a:extLst>
                <a:ext uri="{FF2B5EF4-FFF2-40B4-BE49-F238E27FC236}">
                  <a16:creationId xmlns:a16="http://schemas.microsoft.com/office/drawing/2014/main" id="{8161BAF1-EE99-D5A7-5AF9-BB1A251E1211}"/>
                </a:ext>
              </a:extLst>
            </p:cNvPr>
            <p:cNvSpPr/>
            <p:nvPr/>
          </p:nvSpPr>
          <p:spPr>
            <a:xfrm>
              <a:off x="4312567" y="3715345"/>
              <a:ext cx="314643" cy="699036"/>
            </a:xfrm>
            <a:custGeom>
              <a:avLst/>
              <a:gdLst/>
              <a:ahLst/>
              <a:cxnLst/>
              <a:rect l="l" t="t" r="r" b="b"/>
              <a:pathLst>
                <a:path w="2260" h="5021" extrusionOk="0">
                  <a:moveTo>
                    <a:pt x="958" y="0"/>
                  </a:moveTo>
                  <a:cubicBezTo>
                    <a:pt x="766" y="46"/>
                    <a:pt x="593" y="172"/>
                    <a:pt x="492" y="340"/>
                  </a:cubicBezTo>
                  <a:cubicBezTo>
                    <a:pt x="477" y="370"/>
                    <a:pt x="462" y="395"/>
                    <a:pt x="452" y="426"/>
                  </a:cubicBezTo>
                  <a:cubicBezTo>
                    <a:pt x="391" y="578"/>
                    <a:pt x="381" y="755"/>
                    <a:pt x="431" y="912"/>
                  </a:cubicBezTo>
                  <a:cubicBezTo>
                    <a:pt x="492" y="947"/>
                    <a:pt x="482" y="1079"/>
                    <a:pt x="441" y="1135"/>
                  </a:cubicBezTo>
                  <a:cubicBezTo>
                    <a:pt x="401" y="1196"/>
                    <a:pt x="330" y="1221"/>
                    <a:pt x="259" y="1246"/>
                  </a:cubicBezTo>
                  <a:cubicBezTo>
                    <a:pt x="193" y="1272"/>
                    <a:pt x="122" y="1297"/>
                    <a:pt x="82" y="1353"/>
                  </a:cubicBezTo>
                  <a:cubicBezTo>
                    <a:pt x="1" y="1449"/>
                    <a:pt x="31" y="1591"/>
                    <a:pt x="72" y="1712"/>
                  </a:cubicBezTo>
                  <a:cubicBezTo>
                    <a:pt x="416" y="2827"/>
                    <a:pt x="1110" y="4129"/>
                    <a:pt x="1865" y="5020"/>
                  </a:cubicBezTo>
                  <a:lnTo>
                    <a:pt x="2260" y="5020"/>
                  </a:lnTo>
                  <a:cubicBezTo>
                    <a:pt x="2235" y="4985"/>
                    <a:pt x="2078" y="4752"/>
                    <a:pt x="2057" y="4721"/>
                  </a:cubicBezTo>
                  <a:cubicBezTo>
                    <a:pt x="1991" y="4620"/>
                    <a:pt x="1926" y="4514"/>
                    <a:pt x="1865" y="4407"/>
                  </a:cubicBezTo>
                  <a:cubicBezTo>
                    <a:pt x="1688" y="4108"/>
                    <a:pt x="1536" y="3794"/>
                    <a:pt x="1409" y="3470"/>
                  </a:cubicBezTo>
                  <a:cubicBezTo>
                    <a:pt x="1075" y="2619"/>
                    <a:pt x="907" y="1707"/>
                    <a:pt x="913" y="790"/>
                  </a:cubicBezTo>
                  <a:cubicBezTo>
                    <a:pt x="913" y="527"/>
                    <a:pt x="928" y="264"/>
                    <a:pt x="958" y="0"/>
                  </a:cubicBez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780;p31">
              <a:extLst>
                <a:ext uri="{FF2B5EF4-FFF2-40B4-BE49-F238E27FC236}">
                  <a16:creationId xmlns:a16="http://schemas.microsoft.com/office/drawing/2014/main" id="{23CFECDC-8BFE-6AAF-1A74-371D18DDE731}"/>
                </a:ext>
              </a:extLst>
            </p:cNvPr>
            <p:cNvSpPr/>
            <p:nvPr/>
          </p:nvSpPr>
          <p:spPr>
            <a:xfrm>
              <a:off x="4572075" y="4317622"/>
              <a:ext cx="34806" cy="55132"/>
            </a:xfrm>
            <a:custGeom>
              <a:avLst/>
              <a:gdLst/>
              <a:ahLst/>
              <a:cxnLst/>
              <a:rect l="l" t="t" r="r" b="b"/>
              <a:pathLst>
                <a:path w="250" h="396" extrusionOk="0">
                  <a:moveTo>
                    <a:pt x="46" y="0"/>
                  </a:moveTo>
                  <a:cubicBezTo>
                    <a:pt x="31" y="26"/>
                    <a:pt x="16" y="56"/>
                    <a:pt x="1" y="81"/>
                  </a:cubicBezTo>
                  <a:cubicBezTo>
                    <a:pt x="62" y="188"/>
                    <a:pt x="127" y="294"/>
                    <a:pt x="193" y="395"/>
                  </a:cubicBezTo>
                  <a:cubicBezTo>
                    <a:pt x="209" y="370"/>
                    <a:pt x="229" y="350"/>
                    <a:pt x="249" y="324"/>
                  </a:cubicBezTo>
                  <a:cubicBezTo>
                    <a:pt x="183" y="223"/>
                    <a:pt x="117" y="127"/>
                    <a:pt x="62" y="20"/>
                  </a:cubicBezTo>
                  <a:cubicBezTo>
                    <a:pt x="57" y="15"/>
                    <a:pt x="52" y="5"/>
                    <a:pt x="46" y="0"/>
                  </a:cubicBez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781;p31">
              <a:extLst>
                <a:ext uri="{FF2B5EF4-FFF2-40B4-BE49-F238E27FC236}">
                  <a16:creationId xmlns:a16="http://schemas.microsoft.com/office/drawing/2014/main" id="{D63582A6-9603-95FE-F37F-61E2FD36053D}"/>
                </a:ext>
              </a:extLst>
            </p:cNvPr>
            <p:cNvSpPr/>
            <p:nvPr/>
          </p:nvSpPr>
          <p:spPr>
            <a:xfrm>
              <a:off x="4304771" y="3928216"/>
              <a:ext cx="267446" cy="486165"/>
            </a:xfrm>
            <a:custGeom>
              <a:avLst/>
              <a:gdLst/>
              <a:ahLst/>
              <a:cxnLst/>
              <a:rect l="l" t="t" r="r" b="b"/>
              <a:pathLst>
                <a:path w="1921" h="3492" extrusionOk="0">
                  <a:moveTo>
                    <a:pt x="87" y="1"/>
                  </a:moveTo>
                  <a:cubicBezTo>
                    <a:pt x="87" y="1"/>
                    <a:pt x="82" y="6"/>
                    <a:pt x="77" y="11"/>
                  </a:cubicBezTo>
                  <a:cubicBezTo>
                    <a:pt x="1" y="107"/>
                    <a:pt x="31" y="249"/>
                    <a:pt x="67" y="366"/>
                  </a:cubicBezTo>
                  <a:cubicBezTo>
                    <a:pt x="391" y="1404"/>
                    <a:pt x="1019" y="2610"/>
                    <a:pt x="1713" y="3491"/>
                  </a:cubicBezTo>
                  <a:lnTo>
                    <a:pt x="1921" y="3491"/>
                  </a:lnTo>
                  <a:cubicBezTo>
                    <a:pt x="1166" y="2600"/>
                    <a:pt x="472" y="1298"/>
                    <a:pt x="128" y="183"/>
                  </a:cubicBezTo>
                  <a:cubicBezTo>
                    <a:pt x="107" y="123"/>
                    <a:pt x="92" y="62"/>
                    <a:pt x="87" y="1"/>
                  </a:cubicBez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782;p31">
              <a:extLst>
                <a:ext uri="{FF2B5EF4-FFF2-40B4-BE49-F238E27FC236}">
                  <a16:creationId xmlns:a16="http://schemas.microsoft.com/office/drawing/2014/main" id="{CA51C3A4-B8B9-497D-1620-9CA3DE4011FE}"/>
                </a:ext>
              </a:extLst>
            </p:cNvPr>
            <p:cNvSpPr/>
            <p:nvPr/>
          </p:nvSpPr>
          <p:spPr>
            <a:xfrm>
              <a:off x="3273215" y="4076211"/>
              <a:ext cx="74570" cy="173503"/>
            </a:xfrm>
            <a:custGeom>
              <a:avLst/>
              <a:gdLst/>
              <a:ahLst/>
              <a:cxnLst/>
              <a:rect l="l" t="t" r="r" b="b"/>
              <a:pathLst>
                <a:path w="401" h="933" extrusionOk="0">
                  <a:moveTo>
                    <a:pt x="0" y="1"/>
                  </a:moveTo>
                  <a:lnTo>
                    <a:pt x="0" y="933"/>
                  </a:lnTo>
                  <a:lnTo>
                    <a:pt x="401" y="933"/>
                  </a:lnTo>
                  <a:lnTo>
                    <a:pt x="401" y="801"/>
                  </a:lnTo>
                  <a:lnTo>
                    <a:pt x="147" y="801"/>
                  </a:lnTo>
                  <a:lnTo>
                    <a:pt x="147" y="528"/>
                  </a:lnTo>
                  <a:lnTo>
                    <a:pt x="345" y="528"/>
                  </a:lnTo>
                  <a:lnTo>
                    <a:pt x="345" y="396"/>
                  </a:lnTo>
                  <a:lnTo>
                    <a:pt x="147" y="396"/>
                  </a:lnTo>
                  <a:lnTo>
                    <a:pt x="147" y="133"/>
                  </a:lnTo>
                  <a:lnTo>
                    <a:pt x="401" y="13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783;p31">
              <a:extLst>
                <a:ext uri="{FF2B5EF4-FFF2-40B4-BE49-F238E27FC236}">
                  <a16:creationId xmlns:a16="http://schemas.microsoft.com/office/drawing/2014/main" id="{1BF36F6E-5769-F6E4-0599-7CEDF6BEC1FB}"/>
                </a:ext>
              </a:extLst>
            </p:cNvPr>
            <p:cNvSpPr/>
            <p:nvPr/>
          </p:nvSpPr>
          <p:spPr>
            <a:xfrm>
              <a:off x="3358013" y="4076211"/>
              <a:ext cx="132961" cy="173503"/>
            </a:xfrm>
            <a:custGeom>
              <a:avLst/>
              <a:gdLst/>
              <a:ahLst/>
              <a:cxnLst/>
              <a:rect l="l" t="t" r="r" b="b"/>
              <a:pathLst>
                <a:path w="715" h="933" extrusionOk="0">
                  <a:moveTo>
                    <a:pt x="0" y="1"/>
                  </a:moveTo>
                  <a:lnTo>
                    <a:pt x="107" y="933"/>
                  </a:lnTo>
                  <a:lnTo>
                    <a:pt x="304" y="933"/>
                  </a:lnTo>
                  <a:lnTo>
                    <a:pt x="360" y="436"/>
                  </a:lnTo>
                  <a:lnTo>
                    <a:pt x="416" y="933"/>
                  </a:lnTo>
                  <a:lnTo>
                    <a:pt x="608" y="933"/>
                  </a:lnTo>
                  <a:lnTo>
                    <a:pt x="715" y="1"/>
                  </a:lnTo>
                  <a:lnTo>
                    <a:pt x="583" y="1"/>
                  </a:lnTo>
                  <a:lnTo>
                    <a:pt x="507" y="740"/>
                  </a:lnTo>
                  <a:lnTo>
                    <a:pt x="436" y="1"/>
                  </a:lnTo>
                  <a:lnTo>
                    <a:pt x="294" y="1"/>
                  </a:lnTo>
                  <a:lnTo>
                    <a:pt x="223" y="735"/>
                  </a:lnTo>
                  <a:lnTo>
                    <a:pt x="1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784;p31">
              <a:extLst>
                <a:ext uri="{FF2B5EF4-FFF2-40B4-BE49-F238E27FC236}">
                  <a16:creationId xmlns:a16="http://schemas.microsoft.com/office/drawing/2014/main" id="{237FE85C-A790-0481-D87B-A7F612663B6B}"/>
                </a:ext>
              </a:extLst>
            </p:cNvPr>
            <p:cNvSpPr/>
            <p:nvPr/>
          </p:nvSpPr>
          <p:spPr>
            <a:xfrm>
              <a:off x="3500273" y="4074351"/>
              <a:ext cx="81079" cy="177408"/>
            </a:xfrm>
            <a:custGeom>
              <a:avLst/>
              <a:gdLst/>
              <a:ahLst/>
              <a:cxnLst/>
              <a:rect l="l" t="t" r="r" b="b"/>
              <a:pathLst>
                <a:path w="436" h="954" extrusionOk="0">
                  <a:moveTo>
                    <a:pt x="218" y="1"/>
                  </a:moveTo>
                  <a:cubicBezTo>
                    <a:pt x="147" y="1"/>
                    <a:pt x="91" y="21"/>
                    <a:pt x="56" y="61"/>
                  </a:cubicBezTo>
                  <a:cubicBezTo>
                    <a:pt x="20" y="102"/>
                    <a:pt x="0" y="158"/>
                    <a:pt x="0" y="234"/>
                  </a:cubicBezTo>
                  <a:cubicBezTo>
                    <a:pt x="0" y="279"/>
                    <a:pt x="10" y="320"/>
                    <a:pt x="26" y="355"/>
                  </a:cubicBezTo>
                  <a:cubicBezTo>
                    <a:pt x="41" y="386"/>
                    <a:pt x="61" y="416"/>
                    <a:pt x="81" y="441"/>
                  </a:cubicBezTo>
                  <a:cubicBezTo>
                    <a:pt x="102" y="467"/>
                    <a:pt x="132" y="492"/>
                    <a:pt x="162" y="527"/>
                  </a:cubicBezTo>
                  <a:cubicBezTo>
                    <a:pt x="208" y="563"/>
                    <a:pt x="238" y="598"/>
                    <a:pt x="259" y="629"/>
                  </a:cubicBezTo>
                  <a:cubicBezTo>
                    <a:pt x="279" y="654"/>
                    <a:pt x="289" y="690"/>
                    <a:pt x="289" y="730"/>
                  </a:cubicBezTo>
                  <a:cubicBezTo>
                    <a:pt x="289" y="791"/>
                    <a:pt x="264" y="821"/>
                    <a:pt x="213" y="821"/>
                  </a:cubicBezTo>
                  <a:cubicBezTo>
                    <a:pt x="162" y="821"/>
                    <a:pt x="137" y="791"/>
                    <a:pt x="137" y="730"/>
                  </a:cubicBezTo>
                  <a:lnTo>
                    <a:pt x="137" y="664"/>
                  </a:lnTo>
                  <a:lnTo>
                    <a:pt x="0" y="664"/>
                  </a:lnTo>
                  <a:lnTo>
                    <a:pt x="0" y="720"/>
                  </a:lnTo>
                  <a:cubicBezTo>
                    <a:pt x="0" y="796"/>
                    <a:pt x="15" y="852"/>
                    <a:pt x="56" y="892"/>
                  </a:cubicBezTo>
                  <a:cubicBezTo>
                    <a:pt x="91" y="933"/>
                    <a:pt x="147" y="953"/>
                    <a:pt x="218" y="953"/>
                  </a:cubicBezTo>
                  <a:cubicBezTo>
                    <a:pt x="289" y="953"/>
                    <a:pt x="345" y="933"/>
                    <a:pt x="380" y="892"/>
                  </a:cubicBezTo>
                  <a:cubicBezTo>
                    <a:pt x="416" y="852"/>
                    <a:pt x="436" y="796"/>
                    <a:pt x="436" y="720"/>
                  </a:cubicBezTo>
                  <a:cubicBezTo>
                    <a:pt x="436" y="674"/>
                    <a:pt x="431" y="634"/>
                    <a:pt x="416" y="603"/>
                  </a:cubicBezTo>
                  <a:cubicBezTo>
                    <a:pt x="400" y="568"/>
                    <a:pt x="380" y="538"/>
                    <a:pt x="360" y="512"/>
                  </a:cubicBezTo>
                  <a:cubicBezTo>
                    <a:pt x="340" y="487"/>
                    <a:pt x="309" y="462"/>
                    <a:pt x="274" y="426"/>
                  </a:cubicBezTo>
                  <a:cubicBezTo>
                    <a:pt x="233" y="391"/>
                    <a:pt x="203" y="355"/>
                    <a:pt x="183" y="330"/>
                  </a:cubicBezTo>
                  <a:cubicBezTo>
                    <a:pt x="162" y="300"/>
                    <a:pt x="147" y="264"/>
                    <a:pt x="147" y="224"/>
                  </a:cubicBezTo>
                  <a:cubicBezTo>
                    <a:pt x="147" y="193"/>
                    <a:pt x="157" y="168"/>
                    <a:pt x="167" y="153"/>
                  </a:cubicBezTo>
                  <a:cubicBezTo>
                    <a:pt x="183" y="137"/>
                    <a:pt x="198" y="132"/>
                    <a:pt x="223" y="132"/>
                  </a:cubicBezTo>
                  <a:cubicBezTo>
                    <a:pt x="248" y="132"/>
                    <a:pt x="264" y="137"/>
                    <a:pt x="279" y="153"/>
                  </a:cubicBezTo>
                  <a:cubicBezTo>
                    <a:pt x="289" y="168"/>
                    <a:pt x="294" y="193"/>
                    <a:pt x="294" y="224"/>
                  </a:cubicBezTo>
                  <a:lnTo>
                    <a:pt x="294" y="264"/>
                  </a:lnTo>
                  <a:lnTo>
                    <a:pt x="436" y="264"/>
                  </a:lnTo>
                  <a:lnTo>
                    <a:pt x="436" y="234"/>
                  </a:lnTo>
                  <a:cubicBezTo>
                    <a:pt x="436" y="158"/>
                    <a:pt x="416" y="102"/>
                    <a:pt x="380" y="61"/>
                  </a:cubicBezTo>
                  <a:cubicBezTo>
                    <a:pt x="345" y="21"/>
                    <a:pt x="289" y="1"/>
                    <a:pt x="2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785;p31">
              <a:extLst>
                <a:ext uri="{FF2B5EF4-FFF2-40B4-BE49-F238E27FC236}">
                  <a16:creationId xmlns:a16="http://schemas.microsoft.com/office/drawing/2014/main" id="{DE2E3E4E-26FF-3A41-0A16-A355EBF7C431}"/>
                </a:ext>
              </a:extLst>
            </p:cNvPr>
            <p:cNvSpPr/>
            <p:nvPr/>
          </p:nvSpPr>
          <p:spPr>
            <a:xfrm>
              <a:off x="3607572" y="4086625"/>
              <a:ext cx="2396652" cy="152861"/>
            </a:xfrm>
            <a:custGeom>
              <a:avLst/>
              <a:gdLst/>
              <a:ahLst/>
              <a:cxnLst/>
              <a:rect l="l" t="t" r="r" b="b"/>
              <a:pathLst>
                <a:path w="12888" h="822" extrusionOk="0">
                  <a:moveTo>
                    <a:pt x="1" y="1"/>
                  </a:moveTo>
                  <a:lnTo>
                    <a:pt x="1" y="821"/>
                  </a:lnTo>
                  <a:lnTo>
                    <a:pt x="12888" y="821"/>
                  </a:lnTo>
                  <a:lnTo>
                    <a:pt x="1288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4318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23;p16">
            <a:extLst>
              <a:ext uri="{FF2B5EF4-FFF2-40B4-BE49-F238E27FC236}">
                <a16:creationId xmlns:a16="http://schemas.microsoft.com/office/drawing/2014/main" id="{8D5A94E5-EFBA-73A7-81C0-045F064A4721}"/>
              </a:ext>
            </a:extLst>
          </p:cNvPr>
          <p:cNvSpPr/>
          <p:nvPr/>
        </p:nvSpPr>
        <p:spPr>
          <a:xfrm rot="5552024">
            <a:off x="3776143" y="26246"/>
            <a:ext cx="4639716" cy="6805509"/>
          </a:xfrm>
          <a:custGeom>
            <a:avLst/>
            <a:gdLst/>
            <a:ahLst/>
            <a:cxnLst/>
            <a:rect l="l" t="t" r="r" b="b"/>
            <a:pathLst>
              <a:path w="19174" h="24400" extrusionOk="0">
                <a:moveTo>
                  <a:pt x="9952" y="0"/>
                </a:moveTo>
                <a:cubicBezTo>
                  <a:pt x="7821" y="0"/>
                  <a:pt x="5443" y="831"/>
                  <a:pt x="3293" y="2784"/>
                </a:cubicBezTo>
                <a:cubicBezTo>
                  <a:pt x="1839" y="4101"/>
                  <a:pt x="1104" y="6300"/>
                  <a:pt x="1044" y="8402"/>
                </a:cubicBezTo>
                <a:cubicBezTo>
                  <a:pt x="978" y="10469"/>
                  <a:pt x="1621" y="12556"/>
                  <a:pt x="1180" y="14567"/>
                </a:cubicBezTo>
                <a:cubicBezTo>
                  <a:pt x="947" y="15610"/>
                  <a:pt x="436" y="16567"/>
                  <a:pt x="284" y="17626"/>
                </a:cubicBezTo>
                <a:cubicBezTo>
                  <a:pt x="0" y="19607"/>
                  <a:pt x="1059" y="21577"/>
                  <a:pt x="2518" y="22666"/>
                </a:cubicBezTo>
                <a:cubicBezTo>
                  <a:pt x="3977" y="23750"/>
                  <a:pt x="5765" y="24105"/>
                  <a:pt x="7507" y="24282"/>
                </a:cubicBezTo>
                <a:cubicBezTo>
                  <a:pt x="8212" y="24354"/>
                  <a:pt x="8922" y="24400"/>
                  <a:pt x="9631" y="24400"/>
                </a:cubicBezTo>
                <a:cubicBezTo>
                  <a:pt x="10875" y="24400"/>
                  <a:pt x="12116" y="24259"/>
                  <a:pt x="13312" y="23872"/>
                </a:cubicBezTo>
                <a:cubicBezTo>
                  <a:pt x="15197" y="23264"/>
                  <a:pt x="16975" y="21988"/>
                  <a:pt x="18003" y="20078"/>
                </a:cubicBezTo>
                <a:cubicBezTo>
                  <a:pt x="19026" y="18173"/>
                  <a:pt x="19173" y="15595"/>
                  <a:pt x="18089" y="13766"/>
                </a:cubicBezTo>
                <a:cubicBezTo>
                  <a:pt x="17203" y="12267"/>
                  <a:pt x="15567" y="11264"/>
                  <a:pt x="15268" y="9481"/>
                </a:cubicBezTo>
                <a:cubicBezTo>
                  <a:pt x="14928" y="7449"/>
                  <a:pt x="16722" y="5216"/>
                  <a:pt x="15886" y="3392"/>
                </a:cubicBezTo>
                <a:cubicBezTo>
                  <a:pt x="14944" y="1327"/>
                  <a:pt x="12646" y="0"/>
                  <a:pt x="995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CDCC733-1668-688D-1C56-896B576FF0C4}"/>
              </a:ext>
            </a:extLst>
          </p:cNvPr>
          <p:cNvSpPr txBox="1"/>
          <p:nvPr/>
        </p:nvSpPr>
        <p:spPr>
          <a:xfrm>
            <a:off x="1872974" y="2120350"/>
            <a:ext cx="8446052" cy="1733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fr-FR" sz="5867" kern="0" dirty="0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1. </a:t>
            </a:r>
          </a:p>
          <a:p>
            <a:pPr algn="ctr" defTabSz="1219170">
              <a:buClr>
                <a:srgbClr val="000000"/>
              </a:buClr>
            </a:pPr>
            <a:r>
              <a:rPr lang="fr-FR" sz="4800" kern="0" dirty="0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Self </a:t>
            </a:r>
            <a:r>
              <a:rPr lang="fr-FR" sz="4800" kern="0" dirty="0" err="1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Regulation</a:t>
            </a:r>
            <a:endParaRPr lang="fr-FR" sz="4800" kern="0" dirty="0">
              <a:solidFill>
                <a:srgbClr val="FF7774"/>
              </a:solidFill>
              <a:latin typeface="Fira Sans" panose="020B05030500000200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202045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Google Shape;923;p23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Code of Practice on Disinformation (CPD)</a:t>
            </a:r>
            <a:endParaRPr dirty="0"/>
          </a:p>
        </p:txBody>
      </p:sp>
      <p:cxnSp>
        <p:nvCxnSpPr>
          <p:cNvPr id="928" name="Google Shape;928;p23"/>
          <p:cNvCxnSpPr>
            <a:stCxn id="929" idx="0"/>
            <a:endCxn id="930" idx="2"/>
          </p:cNvCxnSpPr>
          <p:nvPr/>
        </p:nvCxnSpPr>
        <p:spPr>
          <a:xfrm rot="5400000" flipH="1">
            <a:off x="3672869" y="1906319"/>
            <a:ext cx="1206000" cy="20516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29" name="Google Shape;929;p23"/>
          <p:cNvSpPr/>
          <p:nvPr/>
        </p:nvSpPr>
        <p:spPr>
          <a:xfrm flipH="1">
            <a:off x="4165869" y="3535119"/>
            <a:ext cx="2271600" cy="7636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Fake news</a:t>
            </a:r>
            <a:endParaRPr sz="2400" kern="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931" name="Google Shape;931;p23"/>
          <p:cNvCxnSpPr>
            <a:stCxn id="929" idx="1"/>
          </p:cNvCxnSpPr>
          <p:nvPr/>
        </p:nvCxnSpPr>
        <p:spPr>
          <a:xfrm>
            <a:off x="6437469" y="3916919"/>
            <a:ext cx="716400" cy="8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930" name="Google Shape;930;p23"/>
          <p:cNvSpPr/>
          <p:nvPr/>
        </p:nvSpPr>
        <p:spPr>
          <a:xfrm flipH="1">
            <a:off x="2486419" y="1947468"/>
            <a:ext cx="763600" cy="763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32" name="Google Shape;932;p23"/>
          <p:cNvSpPr/>
          <p:nvPr/>
        </p:nvSpPr>
        <p:spPr>
          <a:xfrm flipH="1">
            <a:off x="2486419" y="5122585"/>
            <a:ext cx="763600" cy="763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933" name="Google Shape;933;p23"/>
          <p:cNvGrpSpPr/>
          <p:nvPr/>
        </p:nvGrpSpPr>
        <p:grpSpPr>
          <a:xfrm>
            <a:off x="7238000" y="1591667"/>
            <a:ext cx="4344395" cy="4715523"/>
            <a:chOff x="5428500" y="1193750"/>
            <a:chExt cx="3258296" cy="3536642"/>
          </a:xfrm>
        </p:grpSpPr>
        <p:sp>
          <p:nvSpPr>
            <p:cNvPr id="934" name="Google Shape;934;p23"/>
            <p:cNvSpPr/>
            <p:nvPr/>
          </p:nvSpPr>
          <p:spPr>
            <a:xfrm>
              <a:off x="5428500" y="1909762"/>
              <a:ext cx="3258296" cy="2820630"/>
            </a:xfrm>
            <a:custGeom>
              <a:avLst/>
              <a:gdLst/>
              <a:ahLst/>
              <a:cxnLst/>
              <a:rect l="l" t="t" r="r" b="b"/>
              <a:pathLst>
                <a:path w="31372" h="27158" extrusionOk="0">
                  <a:moveTo>
                    <a:pt x="18632" y="26"/>
                  </a:moveTo>
                  <a:cubicBezTo>
                    <a:pt x="18074" y="229"/>
                    <a:pt x="17649" y="690"/>
                    <a:pt x="17482" y="1262"/>
                  </a:cubicBezTo>
                  <a:lnTo>
                    <a:pt x="17482" y="1262"/>
                  </a:lnTo>
                  <a:lnTo>
                    <a:pt x="17365" y="1657"/>
                  </a:lnTo>
                  <a:cubicBezTo>
                    <a:pt x="17203" y="2199"/>
                    <a:pt x="17122" y="2762"/>
                    <a:pt x="17122" y="3329"/>
                  </a:cubicBezTo>
                  <a:lnTo>
                    <a:pt x="17122" y="3329"/>
                  </a:lnTo>
                  <a:lnTo>
                    <a:pt x="17122" y="3613"/>
                  </a:lnTo>
                  <a:cubicBezTo>
                    <a:pt x="17122" y="4063"/>
                    <a:pt x="17173" y="4514"/>
                    <a:pt x="17269" y="4960"/>
                  </a:cubicBezTo>
                  <a:lnTo>
                    <a:pt x="17269" y="4960"/>
                  </a:lnTo>
                  <a:lnTo>
                    <a:pt x="18095" y="8724"/>
                  </a:lnTo>
                  <a:lnTo>
                    <a:pt x="10648" y="6044"/>
                  </a:lnTo>
                  <a:cubicBezTo>
                    <a:pt x="8809" y="5386"/>
                    <a:pt x="6884" y="4985"/>
                    <a:pt x="4934" y="4849"/>
                  </a:cubicBezTo>
                  <a:lnTo>
                    <a:pt x="4934" y="4849"/>
                  </a:lnTo>
                  <a:lnTo>
                    <a:pt x="1642" y="4595"/>
                  </a:lnTo>
                  <a:cubicBezTo>
                    <a:pt x="1241" y="4565"/>
                    <a:pt x="851" y="4707"/>
                    <a:pt x="563" y="4985"/>
                  </a:cubicBezTo>
                  <a:lnTo>
                    <a:pt x="563" y="4985"/>
                  </a:lnTo>
                  <a:lnTo>
                    <a:pt x="563" y="4985"/>
                  </a:lnTo>
                  <a:cubicBezTo>
                    <a:pt x="117" y="5411"/>
                    <a:pt x="0" y="6079"/>
                    <a:pt x="274" y="6632"/>
                  </a:cubicBezTo>
                  <a:lnTo>
                    <a:pt x="274" y="6632"/>
                  </a:lnTo>
                  <a:lnTo>
                    <a:pt x="421" y="6925"/>
                  </a:lnTo>
                  <a:cubicBezTo>
                    <a:pt x="634" y="7361"/>
                    <a:pt x="1059" y="7655"/>
                    <a:pt x="1540" y="7706"/>
                  </a:cubicBezTo>
                  <a:lnTo>
                    <a:pt x="1540" y="7706"/>
                  </a:lnTo>
                  <a:lnTo>
                    <a:pt x="6196" y="8248"/>
                  </a:lnTo>
                  <a:cubicBezTo>
                    <a:pt x="6960" y="8329"/>
                    <a:pt x="7700" y="8551"/>
                    <a:pt x="8384" y="8906"/>
                  </a:cubicBezTo>
                  <a:lnTo>
                    <a:pt x="8384" y="8906"/>
                  </a:lnTo>
                  <a:lnTo>
                    <a:pt x="6383" y="8774"/>
                  </a:lnTo>
                  <a:lnTo>
                    <a:pt x="3693" y="8774"/>
                  </a:lnTo>
                  <a:cubicBezTo>
                    <a:pt x="3080" y="8774"/>
                    <a:pt x="2488" y="8967"/>
                    <a:pt x="1991" y="9321"/>
                  </a:cubicBezTo>
                  <a:lnTo>
                    <a:pt x="1991" y="9321"/>
                  </a:lnTo>
                  <a:cubicBezTo>
                    <a:pt x="1398" y="9752"/>
                    <a:pt x="1211" y="10552"/>
                    <a:pt x="1555" y="11201"/>
                  </a:cubicBezTo>
                  <a:lnTo>
                    <a:pt x="1555" y="11201"/>
                  </a:lnTo>
                  <a:cubicBezTo>
                    <a:pt x="1824" y="11692"/>
                    <a:pt x="2346" y="11996"/>
                    <a:pt x="2903" y="11976"/>
                  </a:cubicBezTo>
                  <a:lnTo>
                    <a:pt x="2903" y="11976"/>
                  </a:lnTo>
                  <a:lnTo>
                    <a:pt x="5963" y="11864"/>
                  </a:lnTo>
                  <a:cubicBezTo>
                    <a:pt x="6489" y="11849"/>
                    <a:pt x="7011" y="11880"/>
                    <a:pt x="7528" y="11961"/>
                  </a:cubicBezTo>
                  <a:lnTo>
                    <a:pt x="7528" y="11961"/>
                  </a:lnTo>
                  <a:lnTo>
                    <a:pt x="8247" y="12072"/>
                  </a:lnTo>
                  <a:lnTo>
                    <a:pt x="4853" y="12771"/>
                  </a:lnTo>
                  <a:lnTo>
                    <a:pt x="2680" y="13288"/>
                  </a:lnTo>
                  <a:cubicBezTo>
                    <a:pt x="2219" y="13394"/>
                    <a:pt x="1834" y="13708"/>
                    <a:pt x="1637" y="14134"/>
                  </a:cubicBezTo>
                  <a:lnTo>
                    <a:pt x="1637" y="14134"/>
                  </a:lnTo>
                  <a:cubicBezTo>
                    <a:pt x="1434" y="14559"/>
                    <a:pt x="1439" y="15046"/>
                    <a:pt x="1642" y="15471"/>
                  </a:cubicBezTo>
                  <a:lnTo>
                    <a:pt x="1642" y="15471"/>
                  </a:lnTo>
                  <a:lnTo>
                    <a:pt x="1642" y="15476"/>
                  </a:lnTo>
                  <a:cubicBezTo>
                    <a:pt x="1839" y="15886"/>
                    <a:pt x="2204" y="16185"/>
                    <a:pt x="2645" y="16302"/>
                  </a:cubicBezTo>
                  <a:lnTo>
                    <a:pt x="2645" y="16302"/>
                  </a:lnTo>
                  <a:lnTo>
                    <a:pt x="5122" y="16965"/>
                  </a:lnTo>
                  <a:cubicBezTo>
                    <a:pt x="5334" y="17021"/>
                    <a:pt x="5517" y="17158"/>
                    <a:pt x="5628" y="17345"/>
                  </a:cubicBezTo>
                  <a:lnTo>
                    <a:pt x="5628" y="17345"/>
                  </a:lnTo>
                  <a:cubicBezTo>
                    <a:pt x="6008" y="17973"/>
                    <a:pt x="6505" y="18526"/>
                    <a:pt x="7097" y="18961"/>
                  </a:cubicBezTo>
                  <a:lnTo>
                    <a:pt x="7097" y="18961"/>
                  </a:lnTo>
                  <a:lnTo>
                    <a:pt x="13672" y="23794"/>
                  </a:lnTo>
                  <a:cubicBezTo>
                    <a:pt x="13672" y="23794"/>
                    <a:pt x="16043" y="25415"/>
                    <a:pt x="19351" y="25172"/>
                  </a:cubicBezTo>
                  <a:lnTo>
                    <a:pt x="19351" y="25172"/>
                  </a:lnTo>
                  <a:lnTo>
                    <a:pt x="21169" y="27132"/>
                  </a:lnTo>
                  <a:lnTo>
                    <a:pt x="31372" y="27157"/>
                  </a:lnTo>
                  <a:lnTo>
                    <a:pt x="31372" y="21818"/>
                  </a:lnTo>
                  <a:lnTo>
                    <a:pt x="26767" y="18450"/>
                  </a:lnTo>
                  <a:cubicBezTo>
                    <a:pt x="25060" y="17203"/>
                    <a:pt x="23950" y="15304"/>
                    <a:pt x="23707" y="13202"/>
                  </a:cubicBezTo>
                  <a:lnTo>
                    <a:pt x="23707" y="13202"/>
                  </a:lnTo>
                  <a:lnTo>
                    <a:pt x="23591" y="12219"/>
                  </a:lnTo>
                  <a:cubicBezTo>
                    <a:pt x="23363" y="10279"/>
                    <a:pt x="22714" y="8410"/>
                    <a:pt x="21696" y="6743"/>
                  </a:cubicBezTo>
                  <a:lnTo>
                    <a:pt x="21696" y="6743"/>
                  </a:lnTo>
                  <a:lnTo>
                    <a:pt x="21230" y="5973"/>
                  </a:lnTo>
                  <a:cubicBezTo>
                    <a:pt x="20379" y="4585"/>
                    <a:pt x="19771" y="3060"/>
                    <a:pt x="19427" y="1470"/>
                  </a:cubicBezTo>
                  <a:lnTo>
                    <a:pt x="19427" y="1470"/>
                  </a:lnTo>
                  <a:lnTo>
                    <a:pt x="19179" y="325"/>
                  </a:lnTo>
                  <a:cubicBezTo>
                    <a:pt x="19138" y="127"/>
                    <a:pt x="18966" y="1"/>
                    <a:pt x="18778" y="1"/>
                  </a:cubicBezTo>
                  <a:lnTo>
                    <a:pt x="18778" y="1"/>
                  </a:lnTo>
                  <a:cubicBezTo>
                    <a:pt x="18728" y="1"/>
                    <a:pt x="18682" y="6"/>
                    <a:pt x="18632" y="26"/>
                  </a:cubicBezTo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5" name="Google Shape;935;p23"/>
            <p:cNvSpPr/>
            <p:nvPr/>
          </p:nvSpPr>
          <p:spPr>
            <a:xfrm>
              <a:off x="7347731" y="1951306"/>
              <a:ext cx="148520" cy="289562"/>
            </a:xfrm>
            <a:custGeom>
              <a:avLst/>
              <a:gdLst/>
              <a:ahLst/>
              <a:cxnLst/>
              <a:rect l="l" t="t" r="r" b="b"/>
              <a:pathLst>
                <a:path w="1430" h="2788" extrusionOk="0">
                  <a:moveTo>
                    <a:pt x="279" y="2134"/>
                  </a:moveTo>
                  <a:cubicBezTo>
                    <a:pt x="396" y="2519"/>
                    <a:pt x="543" y="2716"/>
                    <a:pt x="938" y="2757"/>
                  </a:cubicBezTo>
                  <a:lnTo>
                    <a:pt x="938" y="2757"/>
                  </a:lnTo>
                  <a:cubicBezTo>
                    <a:pt x="1009" y="2767"/>
                    <a:pt x="1226" y="2787"/>
                    <a:pt x="1429" y="2777"/>
                  </a:cubicBezTo>
                  <a:lnTo>
                    <a:pt x="1429" y="2777"/>
                  </a:lnTo>
                  <a:cubicBezTo>
                    <a:pt x="1232" y="2220"/>
                    <a:pt x="1069" y="1647"/>
                    <a:pt x="948" y="1070"/>
                  </a:cubicBezTo>
                  <a:lnTo>
                    <a:pt x="948" y="1070"/>
                  </a:lnTo>
                  <a:lnTo>
                    <a:pt x="715" y="1"/>
                  </a:lnTo>
                  <a:cubicBezTo>
                    <a:pt x="1" y="432"/>
                    <a:pt x="66" y="1399"/>
                    <a:pt x="279" y="2134"/>
                  </a:cubicBezTo>
                </a:path>
              </a:pathLst>
            </a:custGeom>
            <a:solidFill>
              <a:srgbClr val="FFE0C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6" name="Google Shape;936;p23"/>
            <p:cNvSpPr/>
            <p:nvPr/>
          </p:nvSpPr>
          <p:spPr>
            <a:xfrm>
              <a:off x="5783078" y="1193750"/>
              <a:ext cx="1423817" cy="2616441"/>
            </a:xfrm>
            <a:custGeom>
              <a:avLst/>
              <a:gdLst/>
              <a:ahLst/>
              <a:cxnLst/>
              <a:rect l="l" t="t" r="r" b="b"/>
              <a:pathLst>
                <a:path w="13709" h="25192" extrusionOk="0">
                  <a:moveTo>
                    <a:pt x="1191" y="1"/>
                  </a:moveTo>
                  <a:cubicBezTo>
                    <a:pt x="532" y="1"/>
                    <a:pt x="1" y="532"/>
                    <a:pt x="1" y="1191"/>
                  </a:cubicBezTo>
                  <a:lnTo>
                    <a:pt x="1" y="24001"/>
                  </a:lnTo>
                  <a:cubicBezTo>
                    <a:pt x="1" y="24660"/>
                    <a:pt x="532" y="25192"/>
                    <a:pt x="1191" y="25192"/>
                  </a:cubicBezTo>
                  <a:lnTo>
                    <a:pt x="12523" y="25192"/>
                  </a:lnTo>
                  <a:cubicBezTo>
                    <a:pt x="13176" y="25192"/>
                    <a:pt x="13708" y="24660"/>
                    <a:pt x="13708" y="24001"/>
                  </a:cubicBezTo>
                  <a:lnTo>
                    <a:pt x="13708" y="1191"/>
                  </a:lnTo>
                  <a:cubicBezTo>
                    <a:pt x="13708" y="532"/>
                    <a:pt x="13176" y="1"/>
                    <a:pt x="12523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7" name="Google Shape;937;p23"/>
            <p:cNvSpPr/>
            <p:nvPr/>
          </p:nvSpPr>
          <p:spPr>
            <a:xfrm>
              <a:off x="6395957" y="1285251"/>
              <a:ext cx="198476" cy="42271"/>
            </a:xfrm>
            <a:custGeom>
              <a:avLst/>
              <a:gdLst/>
              <a:ahLst/>
              <a:cxnLst/>
              <a:rect l="l" t="t" r="r" b="b"/>
              <a:pathLst>
                <a:path w="1911" h="407" extrusionOk="0">
                  <a:moveTo>
                    <a:pt x="188" y="1"/>
                  </a:moveTo>
                  <a:cubicBezTo>
                    <a:pt x="87" y="1"/>
                    <a:pt x="1" y="82"/>
                    <a:pt x="1" y="188"/>
                  </a:cubicBezTo>
                  <a:lnTo>
                    <a:pt x="1" y="214"/>
                  </a:lnTo>
                  <a:cubicBezTo>
                    <a:pt x="1" y="320"/>
                    <a:pt x="87" y="406"/>
                    <a:pt x="188" y="406"/>
                  </a:cubicBezTo>
                  <a:lnTo>
                    <a:pt x="1718" y="406"/>
                  </a:lnTo>
                  <a:cubicBezTo>
                    <a:pt x="1825" y="406"/>
                    <a:pt x="1911" y="320"/>
                    <a:pt x="1911" y="214"/>
                  </a:cubicBezTo>
                  <a:lnTo>
                    <a:pt x="1911" y="188"/>
                  </a:lnTo>
                  <a:cubicBezTo>
                    <a:pt x="1911" y="82"/>
                    <a:pt x="1825" y="1"/>
                    <a:pt x="1718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8" name="Google Shape;938;p23"/>
            <p:cNvSpPr/>
            <p:nvPr/>
          </p:nvSpPr>
          <p:spPr>
            <a:xfrm>
              <a:off x="6300821" y="1285251"/>
              <a:ext cx="42686" cy="42271"/>
            </a:xfrm>
            <a:custGeom>
              <a:avLst/>
              <a:gdLst/>
              <a:ahLst/>
              <a:cxnLst/>
              <a:rect l="l" t="t" r="r" b="b"/>
              <a:pathLst>
                <a:path w="411" h="407" extrusionOk="0">
                  <a:moveTo>
                    <a:pt x="208" y="1"/>
                  </a:moveTo>
                  <a:cubicBezTo>
                    <a:pt x="91" y="1"/>
                    <a:pt x="0" y="87"/>
                    <a:pt x="0" y="204"/>
                  </a:cubicBezTo>
                  <a:cubicBezTo>
                    <a:pt x="0" y="315"/>
                    <a:pt x="91" y="406"/>
                    <a:pt x="208" y="406"/>
                  </a:cubicBezTo>
                  <a:cubicBezTo>
                    <a:pt x="319" y="406"/>
                    <a:pt x="410" y="315"/>
                    <a:pt x="410" y="204"/>
                  </a:cubicBezTo>
                  <a:cubicBezTo>
                    <a:pt x="410" y="87"/>
                    <a:pt x="319" y="1"/>
                    <a:pt x="208" y="1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9" name="Google Shape;939;p23"/>
            <p:cNvSpPr/>
            <p:nvPr/>
          </p:nvSpPr>
          <p:spPr>
            <a:xfrm>
              <a:off x="6397100" y="3553868"/>
              <a:ext cx="196295" cy="195880"/>
            </a:xfrm>
            <a:custGeom>
              <a:avLst/>
              <a:gdLst/>
              <a:ahLst/>
              <a:cxnLst/>
              <a:rect l="l" t="t" r="r" b="b"/>
              <a:pathLst>
                <a:path w="1890" h="1886" extrusionOk="0">
                  <a:moveTo>
                    <a:pt x="942" y="1"/>
                  </a:moveTo>
                  <a:cubicBezTo>
                    <a:pt x="421" y="1"/>
                    <a:pt x="0" y="421"/>
                    <a:pt x="0" y="943"/>
                  </a:cubicBezTo>
                  <a:cubicBezTo>
                    <a:pt x="0" y="1465"/>
                    <a:pt x="421" y="1885"/>
                    <a:pt x="942" y="1885"/>
                  </a:cubicBezTo>
                  <a:cubicBezTo>
                    <a:pt x="1464" y="1885"/>
                    <a:pt x="1890" y="1465"/>
                    <a:pt x="1890" y="943"/>
                  </a:cubicBezTo>
                  <a:cubicBezTo>
                    <a:pt x="1890" y="421"/>
                    <a:pt x="1464" y="1"/>
                    <a:pt x="9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0" name="Google Shape;940;p23"/>
            <p:cNvSpPr/>
            <p:nvPr/>
          </p:nvSpPr>
          <p:spPr>
            <a:xfrm>
              <a:off x="6450691" y="3607563"/>
              <a:ext cx="89008" cy="88489"/>
            </a:xfrm>
            <a:custGeom>
              <a:avLst/>
              <a:gdLst/>
              <a:ahLst/>
              <a:cxnLst/>
              <a:rect l="l" t="t" r="r" b="b"/>
              <a:pathLst>
                <a:path w="857" h="852" extrusionOk="0">
                  <a:moveTo>
                    <a:pt x="664" y="147"/>
                  </a:moveTo>
                  <a:cubicBezTo>
                    <a:pt x="690" y="147"/>
                    <a:pt x="705" y="168"/>
                    <a:pt x="705" y="188"/>
                  </a:cubicBezTo>
                  <a:lnTo>
                    <a:pt x="705" y="664"/>
                  </a:lnTo>
                  <a:cubicBezTo>
                    <a:pt x="705" y="684"/>
                    <a:pt x="690" y="704"/>
                    <a:pt x="664" y="704"/>
                  </a:cubicBezTo>
                  <a:lnTo>
                    <a:pt x="193" y="704"/>
                  </a:lnTo>
                  <a:cubicBezTo>
                    <a:pt x="168" y="704"/>
                    <a:pt x="148" y="684"/>
                    <a:pt x="148" y="664"/>
                  </a:cubicBezTo>
                  <a:lnTo>
                    <a:pt x="148" y="188"/>
                  </a:lnTo>
                  <a:cubicBezTo>
                    <a:pt x="148" y="168"/>
                    <a:pt x="168" y="147"/>
                    <a:pt x="193" y="147"/>
                  </a:cubicBezTo>
                  <a:close/>
                  <a:moveTo>
                    <a:pt x="193" y="0"/>
                  </a:moveTo>
                  <a:cubicBezTo>
                    <a:pt x="87" y="0"/>
                    <a:pt x="1" y="86"/>
                    <a:pt x="1" y="188"/>
                  </a:cubicBezTo>
                  <a:lnTo>
                    <a:pt x="1" y="664"/>
                  </a:lnTo>
                  <a:cubicBezTo>
                    <a:pt x="1" y="765"/>
                    <a:pt x="87" y="851"/>
                    <a:pt x="193" y="851"/>
                  </a:cubicBezTo>
                  <a:lnTo>
                    <a:pt x="664" y="851"/>
                  </a:lnTo>
                  <a:cubicBezTo>
                    <a:pt x="771" y="851"/>
                    <a:pt x="857" y="765"/>
                    <a:pt x="857" y="664"/>
                  </a:cubicBezTo>
                  <a:lnTo>
                    <a:pt x="857" y="188"/>
                  </a:lnTo>
                  <a:cubicBezTo>
                    <a:pt x="857" y="86"/>
                    <a:pt x="771" y="0"/>
                    <a:pt x="664" y="0"/>
                  </a:cubicBezTo>
                  <a:close/>
                </a:path>
              </a:pathLst>
            </a:custGeom>
            <a:solidFill>
              <a:srgbClr val="FFFF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1" name="Google Shape;941;p23"/>
            <p:cNvSpPr/>
            <p:nvPr/>
          </p:nvSpPr>
          <p:spPr>
            <a:xfrm>
              <a:off x="5847264" y="1536800"/>
              <a:ext cx="1295446" cy="1960358"/>
            </a:xfrm>
            <a:custGeom>
              <a:avLst/>
              <a:gdLst/>
              <a:ahLst/>
              <a:cxnLst/>
              <a:rect l="l" t="t" r="r" b="b"/>
              <a:pathLst>
                <a:path w="12473" h="18875" extrusionOk="0">
                  <a:moveTo>
                    <a:pt x="289" y="0"/>
                  </a:moveTo>
                  <a:cubicBezTo>
                    <a:pt x="132" y="0"/>
                    <a:pt x="1" y="127"/>
                    <a:pt x="1" y="289"/>
                  </a:cubicBezTo>
                  <a:lnTo>
                    <a:pt x="1" y="289"/>
                  </a:lnTo>
                  <a:lnTo>
                    <a:pt x="1" y="18586"/>
                  </a:lnTo>
                  <a:cubicBezTo>
                    <a:pt x="1" y="18748"/>
                    <a:pt x="132" y="18875"/>
                    <a:pt x="289" y="18875"/>
                  </a:cubicBezTo>
                  <a:lnTo>
                    <a:pt x="289" y="18875"/>
                  </a:lnTo>
                  <a:lnTo>
                    <a:pt x="12183" y="18875"/>
                  </a:lnTo>
                  <a:cubicBezTo>
                    <a:pt x="12345" y="18875"/>
                    <a:pt x="12472" y="18748"/>
                    <a:pt x="12472" y="18586"/>
                  </a:cubicBezTo>
                  <a:lnTo>
                    <a:pt x="12472" y="18586"/>
                  </a:lnTo>
                  <a:lnTo>
                    <a:pt x="12472" y="289"/>
                  </a:lnTo>
                  <a:cubicBezTo>
                    <a:pt x="12472" y="127"/>
                    <a:pt x="12345" y="0"/>
                    <a:pt x="12183" y="0"/>
                  </a:cubicBezTo>
                  <a:lnTo>
                    <a:pt x="1218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942" name="Google Shape;942;p23"/>
            <p:cNvGrpSpPr/>
            <p:nvPr/>
          </p:nvGrpSpPr>
          <p:grpSpPr>
            <a:xfrm>
              <a:off x="6058572" y="2580023"/>
              <a:ext cx="891204" cy="212201"/>
              <a:chOff x="6058572" y="1969548"/>
              <a:chExt cx="891204" cy="212201"/>
            </a:xfrm>
          </p:grpSpPr>
          <p:sp>
            <p:nvSpPr>
              <p:cNvPr id="943" name="Google Shape;943;p23"/>
              <p:cNvSpPr/>
              <p:nvPr/>
            </p:nvSpPr>
            <p:spPr>
              <a:xfrm>
                <a:off x="6058572" y="1973211"/>
                <a:ext cx="181903" cy="206096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1688" extrusionOk="0">
                    <a:moveTo>
                      <a:pt x="0" y="1"/>
                    </a:moveTo>
                    <a:lnTo>
                      <a:pt x="0" y="1688"/>
                    </a:lnTo>
                    <a:lnTo>
                      <a:pt x="314" y="1688"/>
                    </a:lnTo>
                    <a:lnTo>
                      <a:pt x="314" y="528"/>
                    </a:lnTo>
                    <a:lnTo>
                      <a:pt x="1186" y="1688"/>
                    </a:lnTo>
                    <a:lnTo>
                      <a:pt x="1489" y="1688"/>
                    </a:lnTo>
                    <a:lnTo>
                      <a:pt x="1489" y="1"/>
                    </a:lnTo>
                    <a:lnTo>
                      <a:pt x="1175" y="1"/>
                    </a:lnTo>
                    <a:lnTo>
                      <a:pt x="1175" y="1166"/>
                    </a:lnTo>
                    <a:lnTo>
                      <a:pt x="30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4" name="Google Shape;944;p23"/>
              <p:cNvSpPr/>
              <p:nvPr/>
            </p:nvSpPr>
            <p:spPr>
              <a:xfrm>
                <a:off x="6291628" y="1973211"/>
                <a:ext cx="155411" cy="206096"/>
              </a:xfrm>
              <a:custGeom>
                <a:avLst/>
                <a:gdLst/>
                <a:ahLst/>
                <a:cxnLst/>
                <a:rect l="l" t="t" r="r" b="b"/>
                <a:pathLst>
                  <a:path w="1273" h="1688" extrusionOk="0">
                    <a:moveTo>
                      <a:pt x="1" y="1"/>
                    </a:moveTo>
                    <a:lnTo>
                      <a:pt x="1" y="1688"/>
                    </a:lnTo>
                    <a:lnTo>
                      <a:pt x="1272" y="1688"/>
                    </a:lnTo>
                    <a:lnTo>
                      <a:pt x="1272" y="1409"/>
                    </a:lnTo>
                    <a:lnTo>
                      <a:pt x="325" y="1409"/>
                    </a:lnTo>
                    <a:lnTo>
                      <a:pt x="325" y="984"/>
                    </a:lnTo>
                    <a:lnTo>
                      <a:pt x="1146" y="984"/>
                    </a:lnTo>
                    <a:lnTo>
                      <a:pt x="1146" y="700"/>
                    </a:lnTo>
                    <a:lnTo>
                      <a:pt x="325" y="700"/>
                    </a:lnTo>
                    <a:lnTo>
                      <a:pt x="325" y="280"/>
                    </a:lnTo>
                    <a:lnTo>
                      <a:pt x="1242" y="280"/>
                    </a:lnTo>
                    <a:lnTo>
                      <a:pt x="124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5" name="Google Shape;945;p23"/>
              <p:cNvSpPr/>
              <p:nvPr/>
            </p:nvSpPr>
            <p:spPr>
              <a:xfrm>
                <a:off x="6455586" y="1973211"/>
                <a:ext cx="316072" cy="206096"/>
              </a:xfrm>
              <a:custGeom>
                <a:avLst/>
                <a:gdLst/>
                <a:ahLst/>
                <a:cxnLst/>
                <a:rect l="l" t="t" r="r" b="b"/>
                <a:pathLst>
                  <a:path w="2589" h="1688" extrusionOk="0">
                    <a:moveTo>
                      <a:pt x="0" y="1"/>
                    </a:moveTo>
                    <a:lnTo>
                      <a:pt x="573" y="1688"/>
                    </a:lnTo>
                    <a:lnTo>
                      <a:pt x="902" y="1688"/>
                    </a:lnTo>
                    <a:lnTo>
                      <a:pt x="1297" y="406"/>
                    </a:lnTo>
                    <a:lnTo>
                      <a:pt x="1682" y="1688"/>
                    </a:lnTo>
                    <a:lnTo>
                      <a:pt x="2016" y="1688"/>
                    </a:lnTo>
                    <a:lnTo>
                      <a:pt x="2589" y="1"/>
                    </a:lnTo>
                    <a:lnTo>
                      <a:pt x="2254" y="1"/>
                    </a:lnTo>
                    <a:lnTo>
                      <a:pt x="1859" y="1343"/>
                    </a:lnTo>
                    <a:lnTo>
                      <a:pt x="1464" y="1"/>
                    </a:lnTo>
                    <a:lnTo>
                      <a:pt x="1145" y="1"/>
                    </a:lnTo>
                    <a:lnTo>
                      <a:pt x="750" y="1338"/>
                    </a:lnTo>
                    <a:lnTo>
                      <a:pt x="35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6" name="Google Shape;946;p23"/>
              <p:cNvSpPr/>
              <p:nvPr/>
            </p:nvSpPr>
            <p:spPr>
              <a:xfrm>
                <a:off x="6783378" y="1969548"/>
                <a:ext cx="166398" cy="212201"/>
              </a:xfrm>
              <a:custGeom>
                <a:avLst/>
                <a:gdLst/>
                <a:ahLst/>
                <a:cxnLst/>
                <a:rect l="l" t="t" r="r" b="b"/>
                <a:pathLst>
                  <a:path w="1363" h="1738" extrusionOk="0">
                    <a:moveTo>
                      <a:pt x="735" y="1"/>
                    </a:moveTo>
                    <a:cubicBezTo>
                      <a:pt x="608" y="1"/>
                      <a:pt x="502" y="21"/>
                      <a:pt x="400" y="61"/>
                    </a:cubicBezTo>
                    <a:cubicBezTo>
                      <a:pt x="309" y="102"/>
                      <a:pt x="233" y="163"/>
                      <a:pt x="182" y="234"/>
                    </a:cubicBezTo>
                    <a:cubicBezTo>
                      <a:pt x="127" y="304"/>
                      <a:pt x="101" y="391"/>
                      <a:pt x="101" y="492"/>
                    </a:cubicBezTo>
                    <a:cubicBezTo>
                      <a:pt x="101" y="598"/>
                      <a:pt x="127" y="684"/>
                      <a:pt x="182" y="750"/>
                    </a:cubicBezTo>
                    <a:cubicBezTo>
                      <a:pt x="233" y="811"/>
                      <a:pt x="294" y="862"/>
                      <a:pt x="365" y="892"/>
                    </a:cubicBezTo>
                    <a:cubicBezTo>
                      <a:pt x="441" y="928"/>
                      <a:pt x="532" y="958"/>
                      <a:pt x="648" y="993"/>
                    </a:cubicBezTo>
                    <a:cubicBezTo>
                      <a:pt x="729" y="1019"/>
                      <a:pt x="795" y="1039"/>
                      <a:pt x="846" y="1059"/>
                    </a:cubicBezTo>
                    <a:cubicBezTo>
                      <a:pt x="892" y="1079"/>
                      <a:pt x="932" y="1105"/>
                      <a:pt x="963" y="1135"/>
                    </a:cubicBezTo>
                    <a:cubicBezTo>
                      <a:pt x="993" y="1166"/>
                      <a:pt x="1013" y="1206"/>
                      <a:pt x="1013" y="1252"/>
                    </a:cubicBezTo>
                    <a:cubicBezTo>
                      <a:pt x="1013" y="1312"/>
                      <a:pt x="988" y="1358"/>
                      <a:pt x="932" y="1394"/>
                    </a:cubicBezTo>
                    <a:cubicBezTo>
                      <a:pt x="881" y="1429"/>
                      <a:pt x="811" y="1444"/>
                      <a:pt x="719" y="1444"/>
                    </a:cubicBezTo>
                    <a:cubicBezTo>
                      <a:pt x="628" y="1444"/>
                      <a:pt x="532" y="1424"/>
                      <a:pt x="426" y="1378"/>
                    </a:cubicBezTo>
                    <a:cubicBezTo>
                      <a:pt x="319" y="1333"/>
                      <a:pt x="223" y="1272"/>
                      <a:pt x="137" y="1191"/>
                    </a:cubicBezTo>
                    <a:lnTo>
                      <a:pt x="0" y="1470"/>
                    </a:lnTo>
                    <a:cubicBezTo>
                      <a:pt x="96" y="1551"/>
                      <a:pt x="203" y="1616"/>
                      <a:pt x="329" y="1667"/>
                    </a:cubicBezTo>
                    <a:cubicBezTo>
                      <a:pt x="456" y="1713"/>
                      <a:pt x="583" y="1738"/>
                      <a:pt x="714" y="1738"/>
                    </a:cubicBezTo>
                    <a:cubicBezTo>
                      <a:pt x="841" y="1738"/>
                      <a:pt x="952" y="1718"/>
                      <a:pt x="1049" y="1677"/>
                    </a:cubicBezTo>
                    <a:cubicBezTo>
                      <a:pt x="1150" y="1637"/>
                      <a:pt x="1226" y="1581"/>
                      <a:pt x="1282" y="1505"/>
                    </a:cubicBezTo>
                    <a:cubicBezTo>
                      <a:pt x="1337" y="1429"/>
                      <a:pt x="1363" y="1338"/>
                      <a:pt x="1363" y="1237"/>
                    </a:cubicBezTo>
                    <a:cubicBezTo>
                      <a:pt x="1363" y="1125"/>
                      <a:pt x="1337" y="1039"/>
                      <a:pt x="1287" y="973"/>
                    </a:cubicBezTo>
                    <a:cubicBezTo>
                      <a:pt x="1236" y="907"/>
                      <a:pt x="1170" y="857"/>
                      <a:pt x="1099" y="821"/>
                    </a:cubicBezTo>
                    <a:cubicBezTo>
                      <a:pt x="1023" y="791"/>
                      <a:pt x="932" y="755"/>
                      <a:pt x="816" y="720"/>
                    </a:cubicBezTo>
                    <a:cubicBezTo>
                      <a:pt x="735" y="700"/>
                      <a:pt x="669" y="674"/>
                      <a:pt x="623" y="659"/>
                    </a:cubicBezTo>
                    <a:cubicBezTo>
                      <a:pt x="578" y="634"/>
                      <a:pt x="537" y="608"/>
                      <a:pt x="507" y="578"/>
                    </a:cubicBezTo>
                    <a:cubicBezTo>
                      <a:pt x="471" y="548"/>
                      <a:pt x="456" y="507"/>
                      <a:pt x="456" y="461"/>
                    </a:cubicBezTo>
                    <a:cubicBezTo>
                      <a:pt x="456" y="411"/>
                      <a:pt x="481" y="370"/>
                      <a:pt x="527" y="340"/>
                    </a:cubicBezTo>
                    <a:cubicBezTo>
                      <a:pt x="572" y="310"/>
                      <a:pt x="633" y="299"/>
                      <a:pt x="709" y="299"/>
                    </a:cubicBezTo>
                    <a:cubicBezTo>
                      <a:pt x="780" y="299"/>
                      <a:pt x="856" y="310"/>
                      <a:pt x="947" y="340"/>
                    </a:cubicBezTo>
                    <a:cubicBezTo>
                      <a:pt x="1038" y="370"/>
                      <a:pt x="1130" y="411"/>
                      <a:pt x="1216" y="461"/>
                    </a:cubicBezTo>
                    <a:lnTo>
                      <a:pt x="1347" y="183"/>
                    </a:lnTo>
                    <a:cubicBezTo>
                      <a:pt x="1261" y="127"/>
                      <a:pt x="1165" y="82"/>
                      <a:pt x="1059" y="51"/>
                    </a:cubicBezTo>
                    <a:cubicBezTo>
                      <a:pt x="952" y="21"/>
                      <a:pt x="846" y="1"/>
                      <a:pt x="73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47" name="Google Shape;947;p23"/>
            <p:cNvSpPr/>
            <p:nvPr/>
          </p:nvSpPr>
          <p:spPr>
            <a:xfrm>
              <a:off x="6932083" y="1608879"/>
              <a:ext cx="82776" cy="82673"/>
            </a:xfrm>
            <a:custGeom>
              <a:avLst/>
              <a:gdLst/>
              <a:ahLst/>
              <a:cxnLst/>
              <a:rect l="l" t="t" r="r" b="b"/>
              <a:pathLst>
                <a:path w="797" h="796" fill="none" extrusionOk="0">
                  <a:moveTo>
                    <a:pt x="796" y="400"/>
                  </a:moveTo>
                  <a:cubicBezTo>
                    <a:pt x="796" y="178"/>
                    <a:pt x="619" y="0"/>
                    <a:pt x="401" y="0"/>
                  </a:cubicBezTo>
                  <a:cubicBezTo>
                    <a:pt x="178" y="0"/>
                    <a:pt x="1" y="178"/>
                    <a:pt x="1" y="400"/>
                  </a:cubicBezTo>
                  <a:cubicBezTo>
                    <a:pt x="1" y="618"/>
                    <a:pt x="178" y="796"/>
                    <a:pt x="401" y="796"/>
                  </a:cubicBezTo>
                  <a:cubicBezTo>
                    <a:pt x="619" y="796"/>
                    <a:pt x="796" y="618"/>
                    <a:pt x="796" y="40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8" name="Google Shape;948;p23"/>
            <p:cNvSpPr/>
            <p:nvPr/>
          </p:nvSpPr>
          <p:spPr>
            <a:xfrm>
              <a:off x="6908403" y="1706196"/>
              <a:ext cx="130656" cy="58473"/>
            </a:xfrm>
            <a:custGeom>
              <a:avLst/>
              <a:gdLst/>
              <a:ahLst/>
              <a:cxnLst/>
              <a:rect l="l" t="t" r="r" b="b"/>
              <a:pathLst>
                <a:path w="1258" h="563" fill="none" extrusionOk="0">
                  <a:moveTo>
                    <a:pt x="892" y="0"/>
                  </a:moveTo>
                  <a:lnTo>
                    <a:pt x="366" y="0"/>
                  </a:lnTo>
                  <a:cubicBezTo>
                    <a:pt x="163" y="0"/>
                    <a:pt x="1" y="163"/>
                    <a:pt x="1" y="365"/>
                  </a:cubicBezTo>
                  <a:lnTo>
                    <a:pt x="1" y="477"/>
                  </a:lnTo>
                  <a:cubicBezTo>
                    <a:pt x="1" y="522"/>
                    <a:pt x="36" y="563"/>
                    <a:pt x="87" y="563"/>
                  </a:cubicBezTo>
                  <a:lnTo>
                    <a:pt x="1171" y="563"/>
                  </a:lnTo>
                  <a:cubicBezTo>
                    <a:pt x="1217" y="563"/>
                    <a:pt x="1257" y="522"/>
                    <a:pt x="1257" y="477"/>
                  </a:cubicBezTo>
                  <a:lnTo>
                    <a:pt x="1257" y="365"/>
                  </a:lnTo>
                  <a:cubicBezTo>
                    <a:pt x="1257" y="163"/>
                    <a:pt x="1095" y="0"/>
                    <a:pt x="892" y="0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9" name="Google Shape;949;p23"/>
            <p:cNvSpPr/>
            <p:nvPr/>
          </p:nvSpPr>
          <p:spPr>
            <a:xfrm>
              <a:off x="6633797" y="3168235"/>
              <a:ext cx="148520" cy="134810"/>
            </a:xfrm>
            <a:custGeom>
              <a:avLst/>
              <a:gdLst/>
              <a:ahLst/>
              <a:cxnLst/>
              <a:rect l="l" t="t" r="r" b="b"/>
              <a:pathLst>
                <a:path w="1430" h="1298" extrusionOk="0">
                  <a:moveTo>
                    <a:pt x="578" y="259"/>
                  </a:moveTo>
                  <a:cubicBezTo>
                    <a:pt x="760" y="259"/>
                    <a:pt x="907" y="406"/>
                    <a:pt x="907" y="583"/>
                  </a:cubicBezTo>
                  <a:cubicBezTo>
                    <a:pt x="907" y="664"/>
                    <a:pt x="877" y="740"/>
                    <a:pt x="826" y="801"/>
                  </a:cubicBezTo>
                  <a:lnTo>
                    <a:pt x="973" y="948"/>
                  </a:lnTo>
                  <a:cubicBezTo>
                    <a:pt x="983" y="958"/>
                    <a:pt x="988" y="968"/>
                    <a:pt x="988" y="983"/>
                  </a:cubicBezTo>
                  <a:cubicBezTo>
                    <a:pt x="988" y="999"/>
                    <a:pt x="983" y="1014"/>
                    <a:pt x="973" y="1019"/>
                  </a:cubicBezTo>
                  <a:cubicBezTo>
                    <a:pt x="963" y="1029"/>
                    <a:pt x="948" y="1039"/>
                    <a:pt x="938" y="1039"/>
                  </a:cubicBezTo>
                  <a:cubicBezTo>
                    <a:pt x="923" y="1039"/>
                    <a:pt x="907" y="1029"/>
                    <a:pt x="897" y="1019"/>
                  </a:cubicBezTo>
                  <a:lnTo>
                    <a:pt x="750" y="872"/>
                  </a:lnTo>
                  <a:cubicBezTo>
                    <a:pt x="750" y="872"/>
                    <a:pt x="745" y="867"/>
                    <a:pt x="745" y="867"/>
                  </a:cubicBezTo>
                  <a:cubicBezTo>
                    <a:pt x="695" y="892"/>
                    <a:pt x="639" y="912"/>
                    <a:pt x="578" y="912"/>
                  </a:cubicBezTo>
                  <a:cubicBezTo>
                    <a:pt x="401" y="912"/>
                    <a:pt x="254" y="766"/>
                    <a:pt x="254" y="583"/>
                  </a:cubicBezTo>
                  <a:cubicBezTo>
                    <a:pt x="254" y="406"/>
                    <a:pt x="401" y="259"/>
                    <a:pt x="578" y="259"/>
                  </a:cubicBezTo>
                  <a:close/>
                  <a:moveTo>
                    <a:pt x="1" y="1"/>
                  </a:moveTo>
                  <a:lnTo>
                    <a:pt x="1" y="1297"/>
                  </a:lnTo>
                  <a:lnTo>
                    <a:pt x="781" y="1297"/>
                  </a:lnTo>
                  <a:cubicBezTo>
                    <a:pt x="1135" y="1297"/>
                    <a:pt x="1429" y="1004"/>
                    <a:pt x="1429" y="649"/>
                  </a:cubicBezTo>
                  <a:cubicBezTo>
                    <a:pt x="1429" y="289"/>
                    <a:pt x="1135" y="1"/>
                    <a:pt x="7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0" name="Google Shape;950;p23"/>
            <p:cNvSpPr/>
            <p:nvPr/>
          </p:nvSpPr>
          <p:spPr>
            <a:xfrm>
              <a:off x="6671186" y="3206144"/>
              <a:ext cx="45802" cy="45906"/>
            </a:xfrm>
            <a:custGeom>
              <a:avLst/>
              <a:gdLst/>
              <a:ahLst/>
              <a:cxnLst/>
              <a:rect l="l" t="t" r="r" b="b"/>
              <a:pathLst>
                <a:path w="441" h="442" extrusionOk="0">
                  <a:moveTo>
                    <a:pt x="218" y="0"/>
                  </a:moveTo>
                  <a:cubicBezTo>
                    <a:pt x="97" y="0"/>
                    <a:pt x="0" y="97"/>
                    <a:pt x="0" y="218"/>
                  </a:cubicBezTo>
                  <a:cubicBezTo>
                    <a:pt x="0" y="340"/>
                    <a:pt x="97" y="441"/>
                    <a:pt x="218" y="441"/>
                  </a:cubicBezTo>
                  <a:cubicBezTo>
                    <a:pt x="340" y="441"/>
                    <a:pt x="441" y="340"/>
                    <a:pt x="441" y="218"/>
                  </a:cubicBezTo>
                  <a:cubicBezTo>
                    <a:pt x="441" y="97"/>
                    <a:pt x="340" y="0"/>
                    <a:pt x="2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1" name="Google Shape;951;p23"/>
            <p:cNvSpPr/>
            <p:nvPr/>
          </p:nvSpPr>
          <p:spPr>
            <a:xfrm>
              <a:off x="6671186" y="3206144"/>
              <a:ext cx="45802" cy="45906"/>
            </a:xfrm>
            <a:custGeom>
              <a:avLst/>
              <a:gdLst/>
              <a:ahLst/>
              <a:cxnLst/>
              <a:rect l="l" t="t" r="r" b="b"/>
              <a:pathLst>
                <a:path w="441" h="442" fill="none" extrusionOk="0">
                  <a:moveTo>
                    <a:pt x="218" y="0"/>
                  </a:moveTo>
                  <a:cubicBezTo>
                    <a:pt x="97" y="0"/>
                    <a:pt x="0" y="97"/>
                    <a:pt x="0" y="218"/>
                  </a:cubicBezTo>
                  <a:cubicBezTo>
                    <a:pt x="0" y="340"/>
                    <a:pt x="97" y="441"/>
                    <a:pt x="218" y="441"/>
                  </a:cubicBezTo>
                  <a:cubicBezTo>
                    <a:pt x="340" y="441"/>
                    <a:pt x="441" y="340"/>
                    <a:pt x="441" y="218"/>
                  </a:cubicBezTo>
                  <a:cubicBezTo>
                    <a:pt x="441" y="97"/>
                    <a:pt x="340" y="0"/>
                    <a:pt x="218" y="0"/>
                  </a:cubicBezTo>
                  <a:close/>
                </a:path>
              </a:pathLst>
            </a:custGeom>
            <a:noFill/>
            <a:ln w="20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2" name="Google Shape;952;p23"/>
            <p:cNvSpPr/>
            <p:nvPr/>
          </p:nvSpPr>
          <p:spPr>
            <a:xfrm>
              <a:off x="6208178" y="3168235"/>
              <a:ext cx="574138" cy="134810"/>
            </a:xfrm>
            <a:custGeom>
              <a:avLst/>
              <a:gdLst/>
              <a:ahLst/>
              <a:cxnLst/>
              <a:rect l="l" t="t" r="r" b="b"/>
              <a:pathLst>
                <a:path w="5528" h="1298" fill="none" extrusionOk="0">
                  <a:moveTo>
                    <a:pt x="4879" y="1297"/>
                  </a:moveTo>
                  <a:lnTo>
                    <a:pt x="649" y="1297"/>
                  </a:lnTo>
                  <a:cubicBezTo>
                    <a:pt x="289" y="1297"/>
                    <a:pt x="1" y="1004"/>
                    <a:pt x="1" y="649"/>
                  </a:cubicBezTo>
                  <a:cubicBezTo>
                    <a:pt x="1" y="289"/>
                    <a:pt x="289" y="1"/>
                    <a:pt x="649" y="1"/>
                  </a:cubicBezTo>
                  <a:lnTo>
                    <a:pt x="4879" y="1"/>
                  </a:lnTo>
                  <a:cubicBezTo>
                    <a:pt x="5233" y="1"/>
                    <a:pt x="5527" y="289"/>
                    <a:pt x="5527" y="649"/>
                  </a:cubicBezTo>
                  <a:cubicBezTo>
                    <a:pt x="5527" y="1004"/>
                    <a:pt x="5233" y="1297"/>
                    <a:pt x="4879" y="1297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3" name="Google Shape;953;p23"/>
            <p:cNvSpPr/>
            <p:nvPr/>
          </p:nvSpPr>
          <p:spPr>
            <a:xfrm>
              <a:off x="6311311" y="3217153"/>
              <a:ext cx="31158" cy="40609"/>
            </a:xfrm>
            <a:custGeom>
              <a:avLst/>
              <a:gdLst/>
              <a:ahLst/>
              <a:cxnLst/>
              <a:rect l="l" t="t" r="r" b="b"/>
              <a:pathLst>
                <a:path w="300" h="391" extrusionOk="0">
                  <a:moveTo>
                    <a:pt x="157" y="1"/>
                  </a:moveTo>
                  <a:cubicBezTo>
                    <a:pt x="117" y="1"/>
                    <a:pt x="87" y="11"/>
                    <a:pt x="56" y="31"/>
                  </a:cubicBezTo>
                  <a:cubicBezTo>
                    <a:pt x="31" y="51"/>
                    <a:pt x="21" y="77"/>
                    <a:pt x="21" y="112"/>
                  </a:cubicBezTo>
                  <a:cubicBezTo>
                    <a:pt x="21" y="138"/>
                    <a:pt x="26" y="158"/>
                    <a:pt x="36" y="173"/>
                  </a:cubicBezTo>
                  <a:cubicBezTo>
                    <a:pt x="46" y="188"/>
                    <a:pt x="61" y="198"/>
                    <a:pt x="76" y="203"/>
                  </a:cubicBezTo>
                  <a:cubicBezTo>
                    <a:pt x="92" y="213"/>
                    <a:pt x="112" y="219"/>
                    <a:pt x="137" y="229"/>
                  </a:cubicBezTo>
                  <a:cubicBezTo>
                    <a:pt x="157" y="234"/>
                    <a:pt x="173" y="239"/>
                    <a:pt x="183" y="244"/>
                  </a:cubicBezTo>
                  <a:cubicBezTo>
                    <a:pt x="193" y="244"/>
                    <a:pt x="203" y="249"/>
                    <a:pt x="208" y="259"/>
                  </a:cubicBezTo>
                  <a:cubicBezTo>
                    <a:pt x="213" y="264"/>
                    <a:pt x="218" y="274"/>
                    <a:pt x="218" y="284"/>
                  </a:cubicBezTo>
                  <a:cubicBezTo>
                    <a:pt x="218" y="300"/>
                    <a:pt x="213" y="310"/>
                    <a:pt x="203" y="315"/>
                  </a:cubicBezTo>
                  <a:cubicBezTo>
                    <a:pt x="188" y="320"/>
                    <a:pt x="173" y="325"/>
                    <a:pt x="157" y="325"/>
                  </a:cubicBezTo>
                  <a:cubicBezTo>
                    <a:pt x="132" y="325"/>
                    <a:pt x="112" y="320"/>
                    <a:pt x="87" y="310"/>
                  </a:cubicBezTo>
                  <a:cubicBezTo>
                    <a:pt x="66" y="305"/>
                    <a:pt x="46" y="289"/>
                    <a:pt x="31" y="279"/>
                  </a:cubicBezTo>
                  <a:lnTo>
                    <a:pt x="0" y="335"/>
                  </a:lnTo>
                  <a:cubicBezTo>
                    <a:pt x="16" y="350"/>
                    <a:pt x="41" y="365"/>
                    <a:pt x="66" y="376"/>
                  </a:cubicBezTo>
                  <a:cubicBezTo>
                    <a:pt x="97" y="386"/>
                    <a:pt x="122" y="391"/>
                    <a:pt x="152" y="391"/>
                  </a:cubicBezTo>
                  <a:cubicBezTo>
                    <a:pt x="193" y="391"/>
                    <a:pt x="228" y="381"/>
                    <a:pt x="259" y="360"/>
                  </a:cubicBezTo>
                  <a:cubicBezTo>
                    <a:pt x="284" y="340"/>
                    <a:pt x="299" y="315"/>
                    <a:pt x="299" y="274"/>
                  </a:cubicBezTo>
                  <a:cubicBezTo>
                    <a:pt x="299" y="249"/>
                    <a:pt x="294" y="229"/>
                    <a:pt x="279" y="213"/>
                  </a:cubicBezTo>
                  <a:cubicBezTo>
                    <a:pt x="269" y="198"/>
                    <a:pt x="254" y="188"/>
                    <a:pt x="238" y="183"/>
                  </a:cubicBezTo>
                  <a:cubicBezTo>
                    <a:pt x="218" y="173"/>
                    <a:pt x="198" y="163"/>
                    <a:pt x="173" y="158"/>
                  </a:cubicBezTo>
                  <a:cubicBezTo>
                    <a:pt x="147" y="148"/>
                    <a:pt x="127" y="143"/>
                    <a:pt x="112" y="132"/>
                  </a:cubicBezTo>
                  <a:cubicBezTo>
                    <a:pt x="102" y="127"/>
                    <a:pt x="97" y="117"/>
                    <a:pt x="97" y="107"/>
                  </a:cubicBezTo>
                  <a:cubicBezTo>
                    <a:pt x="97" y="92"/>
                    <a:pt x="102" y="82"/>
                    <a:pt x="112" y="77"/>
                  </a:cubicBezTo>
                  <a:cubicBezTo>
                    <a:pt x="122" y="72"/>
                    <a:pt x="137" y="67"/>
                    <a:pt x="152" y="67"/>
                  </a:cubicBezTo>
                  <a:cubicBezTo>
                    <a:pt x="168" y="67"/>
                    <a:pt x="188" y="72"/>
                    <a:pt x="208" y="77"/>
                  </a:cubicBezTo>
                  <a:cubicBezTo>
                    <a:pt x="228" y="82"/>
                    <a:pt x="244" y="92"/>
                    <a:pt x="264" y="102"/>
                  </a:cubicBezTo>
                  <a:lnTo>
                    <a:pt x="294" y="41"/>
                  </a:lnTo>
                  <a:cubicBezTo>
                    <a:pt x="274" y="26"/>
                    <a:pt x="254" y="21"/>
                    <a:pt x="228" y="11"/>
                  </a:cubicBezTo>
                  <a:cubicBezTo>
                    <a:pt x="208" y="6"/>
                    <a:pt x="183" y="1"/>
                    <a:pt x="1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4" name="Google Shape;954;p23"/>
            <p:cNvSpPr/>
            <p:nvPr/>
          </p:nvSpPr>
          <p:spPr>
            <a:xfrm>
              <a:off x="6348701" y="3217153"/>
              <a:ext cx="38428" cy="40609"/>
            </a:xfrm>
            <a:custGeom>
              <a:avLst/>
              <a:gdLst/>
              <a:ahLst/>
              <a:cxnLst/>
              <a:rect l="l" t="t" r="r" b="b"/>
              <a:pathLst>
                <a:path w="370" h="391" extrusionOk="0">
                  <a:moveTo>
                    <a:pt x="193" y="67"/>
                  </a:moveTo>
                  <a:cubicBezTo>
                    <a:pt x="223" y="67"/>
                    <a:pt x="248" y="77"/>
                    <a:pt x="269" y="97"/>
                  </a:cubicBezTo>
                  <a:cubicBezTo>
                    <a:pt x="289" y="112"/>
                    <a:pt x="299" y="138"/>
                    <a:pt x="299" y="168"/>
                  </a:cubicBezTo>
                  <a:lnTo>
                    <a:pt x="81" y="168"/>
                  </a:lnTo>
                  <a:cubicBezTo>
                    <a:pt x="86" y="138"/>
                    <a:pt x="96" y="112"/>
                    <a:pt x="117" y="97"/>
                  </a:cubicBezTo>
                  <a:cubicBezTo>
                    <a:pt x="137" y="77"/>
                    <a:pt x="162" y="67"/>
                    <a:pt x="193" y="67"/>
                  </a:cubicBezTo>
                  <a:close/>
                  <a:moveTo>
                    <a:pt x="193" y="1"/>
                  </a:moveTo>
                  <a:cubicBezTo>
                    <a:pt x="157" y="1"/>
                    <a:pt x="122" y="11"/>
                    <a:pt x="91" y="26"/>
                  </a:cubicBezTo>
                  <a:cubicBezTo>
                    <a:pt x="61" y="41"/>
                    <a:pt x="41" y="67"/>
                    <a:pt x="25" y="97"/>
                  </a:cubicBezTo>
                  <a:cubicBezTo>
                    <a:pt x="5" y="127"/>
                    <a:pt x="0" y="158"/>
                    <a:pt x="0" y="198"/>
                  </a:cubicBezTo>
                  <a:cubicBezTo>
                    <a:pt x="0" y="234"/>
                    <a:pt x="5" y="269"/>
                    <a:pt x="25" y="295"/>
                  </a:cubicBezTo>
                  <a:cubicBezTo>
                    <a:pt x="41" y="325"/>
                    <a:pt x="61" y="350"/>
                    <a:pt x="91" y="365"/>
                  </a:cubicBezTo>
                  <a:cubicBezTo>
                    <a:pt x="122" y="381"/>
                    <a:pt x="157" y="391"/>
                    <a:pt x="193" y="391"/>
                  </a:cubicBezTo>
                  <a:cubicBezTo>
                    <a:pt x="228" y="391"/>
                    <a:pt x="258" y="386"/>
                    <a:pt x="284" y="371"/>
                  </a:cubicBezTo>
                  <a:cubicBezTo>
                    <a:pt x="309" y="360"/>
                    <a:pt x="334" y="345"/>
                    <a:pt x="350" y="325"/>
                  </a:cubicBezTo>
                  <a:lnTo>
                    <a:pt x="309" y="279"/>
                  </a:lnTo>
                  <a:cubicBezTo>
                    <a:pt x="294" y="295"/>
                    <a:pt x="279" y="305"/>
                    <a:pt x="258" y="310"/>
                  </a:cubicBezTo>
                  <a:cubicBezTo>
                    <a:pt x="238" y="320"/>
                    <a:pt x="223" y="325"/>
                    <a:pt x="203" y="325"/>
                  </a:cubicBezTo>
                  <a:cubicBezTo>
                    <a:pt x="172" y="325"/>
                    <a:pt x="147" y="315"/>
                    <a:pt x="122" y="300"/>
                  </a:cubicBezTo>
                  <a:cubicBezTo>
                    <a:pt x="101" y="279"/>
                    <a:pt x="91" y="259"/>
                    <a:pt x="81" y="229"/>
                  </a:cubicBezTo>
                  <a:lnTo>
                    <a:pt x="370" y="229"/>
                  </a:lnTo>
                  <a:cubicBezTo>
                    <a:pt x="370" y="213"/>
                    <a:pt x="370" y="203"/>
                    <a:pt x="370" y="198"/>
                  </a:cubicBezTo>
                  <a:cubicBezTo>
                    <a:pt x="370" y="132"/>
                    <a:pt x="355" y="87"/>
                    <a:pt x="324" y="51"/>
                  </a:cubicBezTo>
                  <a:cubicBezTo>
                    <a:pt x="299" y="21"/>
                    <a:pt x="253" y="1"/>
                    <a:pt x="1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5" name="Google Shape;955;p23"/>
            <p:cNvSpPr/>
            <p:nvPr/>
          </p:nvSpPr>
          <p:spPr>
            <a:xfrm>
              <a:off x="6392841" y="3217153"/>
              <a:ext cx="35312" cy="40609"/>
            </a:xfrm>
            <a:custGeom>
              <a:avLst/>
              <a:gdLst/>
              <a:ahLst/>
              <a:cxnLst/>
              <a:rect l="l" t="t" r="r" b="b"/>
              <a:pathLst>
                <a:path w="340" h="391" extrusionOk="0">
                  <a:moveTo>
                    <a:pt x="259" y="219"/>
                  </a:moveTo>
                  <a:lnTo>
                    <a:pt x="259" y="254"/>
                  </a:lnTo>
                  <a:cubicBezTo>
                    <a:pt x="259" y="274"/>
                    <a:pt x="244" y="289"/>
                    <a:pt x="223" y="305"/>
                  </a:cubicBezTo>
                  <a:cubicBezTo>
                    <a:pt x="203" y="320"/>
                    <a:pt x="183" y="325"/>
                    <a:pt x="153" y="325"/>
                  </a:cubicBezTo>
                  <a:cubicBezTo>
                    <a:pt x="127" y="325"/>
                    <a:pt x="112" y="320"/>
                    <a:pt x="97" y="310"/>
                  </a:cubicBezTo>
                  <a:cubicBezTo>
                    <a:pt x="82" y="300"/>
                    <a:pt x="77" y="284"/>
                    <a:pt x="77" y="269"/>
                  </a:cubicBezTo>
                  <a:cubicBezTo>
                    <a:pt x="77" y="249"/>
                    <a:pt x="82" y="239"/>
                    <a:pt x="97" y="229"/>
                  </a:cubicBezTo>
                  <a:cubicBezTo>
                    <a:pt x="107" y="224"/>
                    <a:pt x="127" y="219"/>
                    <a:pt x="158" y="219"/>
                  </a:cubicBezTo>
                  <a:close/>
                  <a:moveTo>
                    <a:pt x="188" y="1"/>
                  </a:moveTo>
                  <a:cubicBezTo>
                    <a:pt x="153" y="1"/>
                    <a:pt x="122" y="6"/>
                    <a:pt x="102" y="16"/>
                  </a:cubicBezTo>
                  <a:cubicBezTo>
                    <a:pt x="77" y="21"/>
                    <a:pt x="51" y="31"/>
                    <a:pt x="21" y="51"/>
                  </a:cubicBezTo>
                  <a:lnTo>
                    <a:pt x="56" y="107"/>
                  </a:lnTo>
                  <a:cubicBezTo>
                    <a:pt x="97" y="82"/>
                    <a:pt x="132" y="67"/>
                    <a:pt x="168" y="67"/>
                  </a:cubicBezTo>
                  <a:cubicBezTo>
                    <a:pt x="198" y="67"/>
                    <a:pt x="218" y="77"/>
                    <a:pt x="234" y="87"/>
                  </a:cubicBezTo>
                  <a:cubicBezTo>
                    <a:pt x="254" y="102"/>
                    <a:pt x="259" y="122"/>
                    <a:pt x="259" y="148"/>
                  </a:cubicBezTo>
                  <a:lnTo>
                    <a:pt x="259" y="158"/>
                  </a:lnTo>
                  <a:lnTo>
                    <a:pt x="142" y="158"/>
                  </a:lnTo>
                  <a:cubicBezTo>
                    <a:pt x="97" y="158"/>
                    <a:pt x="61" y="168"/>
                    <a:pt x="36" y="188"/>
                  </a:cubicBezTo>
                  <a:cubicBezTo>
                    <a:pt x="11" y="208"/>
                    <a:pt x="1" y="239"/>
                    <a:pt x="1" y="269"/>
                  </a:cubicBezTo>
                  <a:cubicBezTo>
                    <a:pt x="1" y="295"/>
                    <a:pt x="6" y="315"/>
                    <a:pt x="16" y="330"/>
                  </a:cubicBezTo>
                  <a:cubicBezTo>
                    <a:pt x="26" y="350"/>
                    <a:pt x="41" y="365"/>
                    <a:pt x="61" y="376"/>
                  </a:cubicBezTo>
                  <a:cubicBezTo>
                    <a:pt x="82" y="386"/>
                    <a:pt x="107" y="391"/>
                    <a:pt x="132" y="391"/>
                  </a:cubicBezTo>
                  <a:cubicBezTo>
                    <a:pt x="193" y="391"/>
                    <a:pt x="234" y="371"/>
                    <a:pt x="259" y="340"/>
                  </a:cubicBezTo>
                  <a:lnTo>
                    <a:pt x="259" y="386"/>
                  </a:lnTo>
                  <a:lnTo>
                    <a:pt x="340" y="386"/>
                  </a:lnTo>
                  <a:lnTo>
                    <a:pt x="340" y="138"/>
                  </a:lnTo>
                  <a:cubicBezTo>
                    <a:pt x="340" y="92"/>
                    <a:pt x="325" y="62"/>
                    <a:pt x="299" y="36"/>
                  </a:cubicBezTo>
                  <a:cubicBezTo>
                    <a:pt x="274" y="16"/>
                    <a:pt x="234" y="1"/>
                    <a:pt x="1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6" name="Google Shape;956;p23"/>
            <p:cNvSpPr/>
            <p:nvPr/>
          </p:nvSpPr>
          <p:spPr>
            <a:xfrm>
              <a:off x="6440202" y="3217153"/>
              <a:ext cx="22226" cy="40090"/>
            </a:xfrm>
            <a:custGeom>
              <a:avLst/>
              <a:gdLst/>
              <a:ahLst/>
              <a:cxnLst/>
              <a:rect l="l" t="t" r="r" b="b"/>
              <a:pathLst>
                <a:path w="214" h="386" extrusionOk="0">
                  <a:moveTo>
                    <a:pt x="213" y="1"/>
                  </a:moveTo>
                  <a:cubicBezTo>
                    <a:pt x="183" y="1"/>
                    <a:pt x="157" y="11"/>
                    <a:pt x="132" y="21"/>
                  </a:cubicBezTo>
                  <a:cubicBezTo>
                    <a:pt x="112" y="36"/>
                    <a:pt x="92" y="56"/>
                    <a:pt x="82" y="82"/>
                  </a:cubicBezTo>
                  <a:lnTo>
                    <a:pt x="82" y="6"/>
                  </a:lnTo>
                  <a:lnTo>
                    <a:pt x="0" y="6"/>
                  </a:lnTo>
                  <a:lnTo>
                    <a:pt x="0" y="386"/>
                  </a:lnTo>
                  <a:lnTo>
                    <a:pt x="82" y="386"/>
                  </a:lnTo>
                  <a:lnTo>
                    <a:pt x="82" y="188"/>
                  </a:lnTo>
                  <a:cubicBezTo>
                    <a:pt x="82" y="153"/>
                    <a:pt x="97" y="127"/>
                    <a:pt x="122" y="107"/>
                  </a:cubicBezTo>
                  <a:cubicBezTo>
                    <a:pt x="139" y="90"/>
                    <a:pt x="163" y="80"/>
                    <a:pt x="193" y="80"/>
                  </a:cubicBezTo>
                  <a:cubicBezTo>
                    <a:pt x="200" y="80"/>
                    <a:pt x="206" y="81"/>
                    <a:pt x="213" y="82"/>
                  </a:cubicBezTo>
                  <a:lnTo>
                    <a:pt x="2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7" name="Google Shape;957;p23"/>
            <p:cNvSpPr/>
            <p:nvPr/>
          </p:nvSpPr>
          <p:spPr>
            <a:xfrm>
              <a:off x="6464920" y="3217153"/>
              <a:ext cx="36974" cy="40609"/>
            </a:xfrm>
            <a:custGeom>
              <a:avLst/>
              <a:gdLst/>
              <a:ahLst/>
              <a:cxnLst/>
              <a:rect l="l" t="t" r="r" b="b"/>
              <a:pathLst>
                <a:path w="356" h="391" extrusionOk="0">
                  <a:moveTo>
                    <a:pt x="193" y="1"/>
                  </a:moveTo>
                  <a:cubicBezTo>
                    <a:pt x="158" y="1"/>
                    <a:pt x="122" y="11"/>
                    <a:pt x="97" y="26"/>
                  </a:cubicBezTo>
                  <a:cubicBezTo>
                    <a:pt x="66" y="41"/>
                    <a:pt x="41" y="67"/>
                    <a:pt x="26" y="97"/>
                  </a:cubicBezTo>
                  <a:cubicBezTo>
                    <a:pt x="11" y="122"/>
                    <a:pt x="1" y="158"/>
                    <a:pt x="1" y="198"/>
                  </a:cubicBezTo>
                  <a:cubicBezTo>
                    <a:pt x="1" y="234"/>
                    <a:pt x="11" y="269"/>
                    <a:pt x="26" y="295"/>
                  </a:cubicBezTo>
                  <a:cubicBezTo>
                    <a:pt x="41" y="325"/>
                    <a:pt x="66" y="350"/>
                    <a:pt x="97" y="365"/>
                  </a:cubicBezTo>
                  <a:cubicBezTo>
                    <a:pt x="122" y="381"/>
                    <a:pt x="158" y="391"/>
                    <a:pt x="193" y="391"/>
                  </a:cubicBezTo>
                  <a:cubicBezTo>
                    <a:pt x="228" y="391"/>
                    <a:pt x="264" y="381"/>
                    <a:pt x="289" y="371"/>
                  </a:cubicBezTo>
                  <a:cubicBezTo>
                    <a:pt x="315" y="360"/>
                    <a:pt x="340" y="340"/>
                    <a:pt x="355" y="320"/>
                  </a:cubicBezTo>
                  <a:lnTo>
                    <a:pt x="310" y="274"/>
                  </a:lnTo>
                  <a:cubicBezTo>
                    <a:pt x="284" y="305"/>
                    <a:pt x="249" y="320"/>
                    <a:pt x="198" y="320"/>
                  </a:cubicBezTo>
                  <a:cubicBezTo>
                    <a:pt x="163" y="320"/>
                    <a:pt x="137" y="305"/>
                    <a:pt x="117" y="284"/>
                  </a:cubicBezTo>
                  <a:cubicBezTo>
                    <a:pt x="97" y="259"/>
                    <a:pt x="87" y="234"/>
                    <a:pt x="87" y="198"/>
                  </a:cubicBezTo>
                  <a:cubicBezTo>
                    <a:pt x="87" y="158"/>
                    <a:pt x="97" y="132"/>
                    <a:pt x="117" y="107"/>
                  </a:cubicBezTo>
                  <a:cubicBezTo>
                    <a:pt x="137" y="87"/>
                    <a:pt x="168" y="77"/>
                    <a:pt x="203" y="77"/>
                  </a:cubicBezTo>
                  <a:cubicBezTo>
                    <a:pt x="244" y="77"/>
                    <a:pt x="279" y="87"/>
                    <a:pt x="304" y="117"/>
                  </a:cubicBezTo>
                  <a:lnTo>
                    <a:pt x="350" y="67"/>
                  </a:lnTo>
                  <a:cubicBezTo>
                    <a:pt x="335" y="46"/>
                    <a:pt x="310" y="31"/>
                    <a:pt x="284" y="21"/>
                  </a:cubicBezTo>
                  <a:cubicBezTo>
                    <a:pt x="259" y="6"/>
                    <a:pt x="228" y="1"/>
                    <a:pt x="1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8" name="Google Shape;958;p23"/>
            <p:cNvSpPr/>
            <p:nvPr/>
          </p:nvSpPr>
          <p:spPr>
            <a:xfrm>
              <a:off x="6510723" y="3201886"/>
              <a:ext cx="37909" cy="55357"/>
            </a:xfrm>
            <a:custGeom>
              <a:avLst/>
              <a:gdLst/>
              <a:ahLst/>
              <a:cxnLst/>
              <a:rect l="l" t="t" r="r" b="b"/>
              <a:pathLst>
                <a:path w="365" h="533" extrusionOk="0">
                  <a:moveTo>
                    <a:pt x="0" y="1"/>
                  </a:moveTo>
                  <a:lnTo>
                    <a:pt x="0" y="533"/>
                  </a:lnTo>
                  <a:lnTo>
                    <a:pt x="81" y="533"/>
                  </a:lnTo>
                  <a:lnTo>
                    <a:pt x="81" y="345"/>
                  </a:lnTo>
                  <a:cubicBezTo>
                    <a:pt x="81" y="310"/>
                    <a:pt x="91" y="285"/>
                    <a:pt x="112" y="259"/>
                  </a:cubicBezTo>
                  <a:cubicBezTo>
                    <a:pt x="132" y="239"/>
                    <a:pt x="157" y="229"/>
                    <a:pt x="188" y="229"/>
                  </a:cubicBezTo>
                  <a:cubicBezTo>
                    <a:pt x="218" y="229"/>
                    <a:pt x="238" y="234"/>
                    <a:pt x="259" y="254"/>
                  </a:cubicBezTo>
                  <a:cubicBezTo>
                    <a:pt x="274" y="269"/>
                    <a:pt x="279" y="290"/>
                    <a:pt x="279" y="320"/>
                  </a:cubicBezTo>
                  <a:lnTo>
                    <a:pt x="279" y="533"/>
                  </a:lnTo>
                  <a:lnTo>
                    <a:pt x="365" y="533"/>
                  </a:lnTo>
                  <a:lnTo>
                    <a:pt x="365" y="295"/>
                  </a:lnTo>
                  <a:cubicBezTo>
                    <a:pt x="365" y="249"/>
                    <a:pt x="350" y="214"/>
                    <a:pt x="324" y="188"/>
                  </a:cubicBezTo>
                  <a:cubicBezTo>
                    <a:pt x="299" y="163"/>
                    <a:pt x="264" y="148"/>
                    <a:pt x="223" y="148"/>
                  </a:cubicBezTo>
                  <a:cubicBezTo>
                    <a:pt x="152" y="148"/>
                    <a:pt x="107" y="173"/>
                    <a:pt x="81" y="229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9" name="Google Shape;959;p23"/>
            <p:cNvSpPr/>
            <p:nvPr/>
          </p:nvSpPr>
          <p:spPr>
            <a:xfrm>
              <a:off x="5559987" y="3302422"/>
              <a:ext cx="303687" cy="395187"/>
            </a:xfrm>
            <a:custGeom>
              <a:avLst/>
              <a:gdLst/>
              <a:ahLst/>
              <a:cxnLst/>
              <a:rect l="l" t="t" r="r" b="b"/>
              <a:pathLst>
                <a:path w="2924" h="3805" extrusionOk="0">
                  <a:moveTo>
                    <a:pt x="1014" y="31"/>
                  </a:moveTo>
                  <a:cubicBezTo>
                    <a:pt x="720" y="147"/>
                    <a:pt x="462" y="314"/>
                    <a:pt x="295" y="598"/>
                  </a:cubicBezTo>
                  <a:lnTo>
                    <a:pt x="295" y="598"/>
                  </a:lnTo>
                  <a:cubicBezTo>
                    <a:pt x="97" y="927"/>
                    <a:pt x="1" y="1246"/>
                    <a:pt x="158" y="1961"/>
                  </a:cubicBezTo>
                  <a:lnTo>
                    <a:pt x="158" y="1961"/>
                  </a:lnTo>
                  <a:cubicBezTo>
                    <a:pt x="284" y="2518"/>
                    <a:pt x="507" y="2979"/>
                    <a:pt x="913" y="3303"/>
                  </a:cubicBezTo>
                  <a:lnTo>
                    <a:pt x="913" y="3303"/>
                  </a:lnTo>
                  <a:cubicBezTo>
                    <a:pt x="1070" y="3425"/>
                    <a:pt x="1708" y="3805"/>
                    <a:pt x="2219" y="3409"/>
                  </a:cubicBezTo>
                  <a:lnTo>
                    <a:pt x="2219" y="3409"/>
                  </a:lnTo>
                  <a:cubicBezTo>
                    <a:pt x="2903" y="2878"/>
                    <a:pt x="2924" y="1758"/>
                    <a:pt x="2427" y="1084"/>
                  </a:cubicBezTo>
                  <a:lnTo>
                    <a:pt x="2427" y="1084"/>
                  </a:lnTo>
                  <a:lnTo>
                    <a:pt x="2189" y="755"/>
                  </a:lnTo>
                  <a:cubicBezTo>
                    <a:pt x="1976" y="466"/>
                    <a:pt x="1566" y="0"/>
                    <a:pt x="1181" y="0"/>
                  </a:cubicBezTo>
                  <a:lnTo>
                    <a:pt x="1181" y="0"/>
                  </a:lnTo>
                  <a:cubicBezTo>
                    <a:pt x="1125" y="0"/>
                    <a:pt x="1070" y="10"/>
                    <a:pt x="1014" y="31"/>
                  </a:cubicBezTo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0" name="Google Shape;960;p23"/>
            <p:cNvSpPr/>
            <p:nvPr/>
          </p:nvSpPr>
          <p:spPr>
            <a:xfrm>
              <a:off x="5608386" y="3406075"/>
              <a:ext cx="208966" cy="224234"/>
            </a:xfrm>
            <a:custGeom>
              <a:avLst/>
              <a:gdLst/>
              <a:ahLst/>
              <a:cxnLst/>
              <a:rect l="l" t="t" r="r" b="b"/>
              <a:pathLst>
                <a:path w="2012" h="2159" extrusionOk="0">
                  <a:moveTo>
                    <a:pt x="153" y="395"/>
                  </a:moveTo>
                  <a:cubicBezTo>
                    <a:pt x="26" y="659"/>
                    <a:pt x="1" y="993"/>
                    <a:pt x="122" y="1292"/>
                  </a:cubicBezTo>
                  <a:lnTo>
                    <a:pt x="122" y="1292"/>
                  </a:lnTo>
                  <a:cubicBezTo>
                    <a:pt x="219" y="1530"/>
                    <a:pt x="507" y="2158"/>
                    <a:pt x="690" y="2148"/>
                  </a:cubicBezTo>
                  <a:lnTo>
                    <a:pt x="690" y="2148"/>
                  </a:lnTo>
                  <a:cubicBezTo>
                    <a:pt x="852" y="2138"/>
                    <a:pt x="913" y="1895"/>
                    <a:pt x="1196" y="1667"/>
                  </a:cubicBezTo>
                  <a:lnTo>
                    <a:pt x="1196" y="1667"/>
                  </a:lnTo>
                  <a:cubicBezTo>
                    <a:pt x="1586" y="1353"/>
                    <a:pt x="1961" y="1307"/>
                    <a:pt x="1992" y="1165"/>
                  </a:cubicBezTo>
                  <a:lnTo>
                    <a:pt x="1992" y="1165"/>
                  </a:lnTo>
                  <a:cubicBezTo>
                    <a:pt x="2012" y="1059"/>
                    <a:pt x="1662" y="537"/>
                    <a:pt x="1662" y="537"/>
                  </a:cubicBezTo>
                  <a:lnTo>
                    <a:pt x="1662" y="537"/>
                  </a:lnTo>
                  <a:cubicBezTo>
                    <a:pt x="1485" y="264"/>
                    <a:pt x="1222" y="71"/>
                    <a:pt x="933" y="15"/>
                  </a:cubicBezTo>
                  <a:lnTo>
                    <a:pt x="933" y="15"/>
                  </a:lnTo>
                  <a:cubicBezTo>
                    <a:pt x="882" y="5"/>
                    <a:pt x="832" y="0"/>
                    <a:pt x="786" y="0"/>
                  </a:cubicBezTo>
                  <a:lnTo>
                    <a:pt x="786" y="0"/>
                  </a:lnTo>
                  <a:cubicBezTo>
                    <a:pt x="517" y="0"/>
                    <a:pt x="279" y="147"/>
                    <a:pt x="153" y="395"/>
                  </a:cubicBezTo>
                </a:path>
              </a:pathLst>
            </a:custGeom>
            <a:solidFill>
              <a:srgbClr val="FFE0C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1" name="Google Shape;961;p23"/>
            <p:cNvSpPr/>
            <p:nvPr/>
          </p:nvSpPr>
          <p:spPr>
            <a:xfrm>
              <a:off x="5558948" y="2863613"/>
              <a:ext cx="304725" cy="375246"/>
            </a:xfrm>
            <a:custGeom>
              <a:avLst/>
              <a:gdLst/>
              <a:ahLst/>
              <a:cxnLst/>
              <a:rect l="l" t="t" r="r" b="b"/>
              <a:pathLst>
                <a:path w="2934" h="3613" extrusionOk="0">
                  <a:moveTo>
                    <a:pt x="487" y="294"/>
                  </a:moveTo>
                  <a:cubicBezTo>
                    <a:pt x="208" y="548"/>
                    <a:pt x="1" y="1100"/>
                    <a:pt x="46" y="1525"/>
                  </a:cubicBezTo>
                  <a:lnTo>
                    <a:pt x="46" y="1525"/>
                  </a:lnTo>
                  <a:lnTo>
                    <a:pt x="66" y="1688"/>
                  </a:lnTo>
                  <a:cubicBezTo>
                    <a:pt x="163" y="2508"/>
                    <a:pt x="705" y="3212"/>
                    <a:pt x="1475" y="3516"/>
                  </a:cubicBezTo>
                  <a:lnTo>
                    <a:pt x="1475" y="3516"/>
                  </a:lnTo>
                  <a:cubicBezTo>
                    <a:pt x="1713" y="3612"/>
                    <a:pt x="1986" y="3552"/>
                    <a:pt x="2164" y="3359"/>
                  </a:cubicBezTo>
                  <a:lnTo>
                    <a:pt x="2164" y="3359"/>
                  </a:lnTo>
                  <a:lnTo>
                    <a:pt x="2311" y="3202"/>
                  </a:lnTo>
                  <a:cubicBezTo>
                    <a:pt x="2883" y="2589"/>
                    <a:pt x="2934" y="1662"/>
                    <a:pt x="2437" y="988"/>
                  </a:cubicBezTo>
                  <a:lnTo>
                    <a:pt x="2437" y="988"/>
                  </a:lnTo>
                  <a:lnTo>
                    <a:pt x="2199" y="659"/>
                  </a:lnTo>
                  <a:cubicBezTo>
                    <a:pt x="1956" y="330"/>
                    <a:pt x="1601" y="102"/>
                    <a:pt x="1201" y="11"/>
                  </a:cubicBezTo>
                  <a:lnTo>
                    <a:pt x="1201" y="11"/>
                  </a:lnTo>
                  <a:cubicBezTo>
                    <a:pt x="1176" y="1"/>
                    <a:pt x="1145" y="1"/>
                    <a:pt x="1110" y="1"/>
                  </a:cubicBezTo>
                  <a:lnTo>
                    <a:pt x="1110" y="1"/>
                  </a:lnTo>
                  <a:cubicBezTo>
                    <a:pt x="948" y="1"/>
                    <a:pt x="725" y="82"/>
                    <a:pt x="487" y="294"/>
                  </a:cubicBezTo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2" name="Google Shape;962;p23"/>
            <p:cNvSpPr/>
            <p:nvPr/>
          </p:nvSpPr>
          <p:spPr>
            <a:xfrm>
              <a:off x="5587925" y="2976198"/>
              <a:ext cx="200034" cy="212705"/>
            </a:xfrm>
            <a:custGeom>
              <a:avLst/>
              <a:gdLst/>
              <a:ahLst/>
              <a:cxnLst/>
              <a:rect l="l" t="t" r="r" b="b"/>
              <a:pathLst>
                <a:path w="1926" h="2048" extrusionOk="0">
                  <a:moveTo>
                    <a:pt x="618" y="11"/>
                  </a:moveTo>
                  <a:cubicBezTo>
                    <a:pt x="304" y="51"/>
                    <a:pt x="81" y="279"/>
                    <a:pt x="41" y="588"/>
                  </a:cubicBezTo>
                  <a:lnTo>
                    <a:pt x="41" y="588"/>
                  </a:lnTo>
                  <a:cubicBezTo>
                    <a:pt x="0" y="862"/>
                    <a:pt x="86" y="1166"/>
                    <a:pt x="284" y="1394"/>
                  </a:cubicBezTo>
                  <a:lnTo>
                    <a:pt x="284" y="1394"/>
                  </a:lnTo>
                  <a:cubicBezTo>
                    <a:pt x="441" y="1576"/>
                    <a:pt x="887" y="2047"/>
                    <a:pt x="1049" y="1986"/>
                  </a:cubicBezTo>
                  <a:lnTo>
                    <a:pt x="1049" y="1986"/>
                  </a:lnTo>
                  <a:cubicBezTo>
                    <a:pt x="1191" y="1931"/>
                    <a:pt x="1150" y="1632"/>
                    <a:pt x="1241" y="1409"/>
                  </a:cubicBezTo>
                  <a:lnTo>
                    <a:pt x="1241" y="1409"/>
                  </a:lnTo>
                  <a:cubicBezTo>
                    <a:pt x="1419" y="973"/>
                    <a:pt x="1925" y="847"/>
                    <a:pt x="1910" y="715"/>
                  </a:cubicBezTo>
                  <a:lnTo>
                    <a:pt x="1910" y="715"/>
                  </a:lnTo>
                  <a:cubicBezTo>
                    <a:pt x="1895" y="614"/>
                    <a:pt x="1424" y="254"/>
                    <a:pt x="1424" y="254"/>
                  </a:cubicBezTo>
                  <a:lnTo>
                    <a:pt x="1424" y="254"/>
                  </a:lnTo>
                  <a:cubicBezTo>
                    <a:pt x="1221" y="92"/>
                    <a:pt x="978" y="1"/>
                    <a:pt x="740" y="1"/>
                  </a:cubicBezTo>
                  <a:lnTo>
                    <a:pt x="740" y="1"/>
                  </a:lnTo>
                  <a:cubicBezTo>
                    <a:pt x="699" y="1"/>
                    <a:pt x="659" y="6"/>
                    <a:pt x="618" y="11"/>
                  </a:cubicBezTo>
                </a:path>
              </a:pathLst>
            </a:custGeom>
            <a:solidFill>
              <a:srgbClr val="FFE0C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3" name="Google Shape;963;p23"/>
            <p:cNvSpPr/>
            <p:nvPr/>
          </p:nvSpPr>
          <p:spPr>
            <a:xfrm>
              <a:off x="6066097" y="3787968"/>
              <a:ext cx="493127" cy="329963"/>
            </a:xfrm>
            <a:custGeom>
              <a:avLst/>
              <a:gdLst/>
              <a:ahLst/>
              <a:cxnLst/>
              <a:rect l="l" t="t" r="r" b="b"/>
              <a:pathLst>
                <a:path w="4748" h="3177" extrusionOk="0">
                  <a:moveTo>
                    <a:pt x="325" y="376"/>
                  </a:moveTo>
                  <a:cubicBezTo>
                    <a:pt x="148" y="573"/>
                    <a:pt x="41" y="827"/>
                    <a:pt x="31" y="1095"/>
                  </a:cubicBezTo>
                  <a:lnTo>
                    <a:pt x="31" y="1095"/>
                  </a:lnTo>
                  <a:lnTo>
                    <a:pt x="26" y="1227"/>
                  </a:lnTo>
                  <a:cubicBezTo>
                    <a:pt x="1" y="1693"/>
                    <a:pt x="269" y="2128"/>
                    <a:pt x="695" y="2326"/>
                  </a:cubicBezTo>
                  <a:lnTo>
                    <a:pt x="695" y="2326"/>
                  </a:lnTo>
                  <a:lnTo>
                    <a:pt x="882" y="2407"/>
                  </a:lnTo>
                  <a:cubicBezTo>
                    <a:pt x="1536" y="2701"/>
                    <a:pt x="2220" y="2919"/>
                    <a:pt x="2929" y="3045"/>
                  </a:cubicBezTo>
                  <a:lnTo>
                    <a:pt x="2929" y="3045"/>
                  </a:lnTo>
                  <a:lnTo>
                    <a:pt x="3223" y="3101"/>
                  </a:lnTo>
                  <a:cubicBezTo>
                    <a:pt x="3628" y="3177"/>
                    <a:pt x="4043" y="3040"/>
                    <a:pt x="4327" y="2736"/>
                  </a:cubicBezTo>
                  <a:lnTo>
                    <a:pt x="4327" y="2736"/>
                  </a:lnTo>
                  <a:lnTo>
                    <a:pt x="4337" y="2731"/>
                  </a:lnTo>
                  <a:cubicBezTo>
                    <a:pt x="4646" y="2402"/>
                    <a:pt x="4747" y="1926"/>
                    <a:pt x="4600" y="1500"/>
                  </a:cubicBezTo>
                  <a:lnTo>
                    <a:pt x="4600" y="1500"/>
                  </a:lnTo>
                  <a:cubicBezTo>
                    <a:pt x="4489" y="1171"/>
                    <a:pt x="4236" y="903"/>
                    <a:pt x="3917" y="771"/>
                  </a:cubicBezTo>
                  <a:lnTo>
                    <a:pt x="3917" y="771"/>
                  </a:lnTo>
                  <a:lnTo>
                    <a:pt x="3521" y="609"/>
                  </a:lnTo>
                  <a:cubicBezTo>
                    <a:pt x="2919" y="361"/>
                    <a:pt x="2290" y="178"/>
                    <a:pt x="1647" y="67"/>
                  </a:cubicBezTo>
                  <a:lnTo>
                    <a:pt x="1647" y="67"/>
                  </a:lnTo>
                  <a:lnTo>
                    <a:pt x="1369" y="16"/>
                  </a:lnTo>
                  <a:cubicBezTo>
                    <a:pt x="1303" y="6"/>
                    <a:pt x="1242" y="1"/>
                    <a:pt x="1176" y="1"/>
                  </a:cubicBezTo>
                  <a:lnTo>
                    <a:pt x="1176" y="1"/>
                  </a:lnTo>
                  <a:cubicBezTo>
                    <a:pt x="857" y="1"/>
                    <a:pt x="543" y="138"/>
                    <a:pt x="325" y="376"/>
                  </a:cubicBezTo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4" name="Google Shape;964;p23"/>
            <p:cNvSpPr/>
            <p:nvPr/>
          </p:nvSpPr>
          <p:spPr>
            <a:xfrm>
              <a:off x="6299679" y="3893802"/>
              <a:ext cx="245317" cy="199931"/>
            </a:xfrm>
            <a:custGeom>
              <a:avLst/>
              <a:gdLst/>
              <a:ahLst/>
              <a:cxnLst/>
              <a:rect l="l" t="t" r="r" b="b"/>
              <a:pathLst>
                <a:path w="2362" h="1925" extrusionOk="0">
                  <a:moveTo>
                    <a:pt x="371" y="167"/>
                  </a:moveTo>
                  <a:cubicBezTo>
                    <a:pt x="102" y="345"/>
                    <a:pt x="1" y="654"/>
                    <a:pt x="112" y="957"/>
                  </a:cubicBezTo>
                  <a:lnTo>
                    <a:pt x="112" y="957"/>
                  </a:lnTo>
                  <a:cubicBezTo>
                    <a:pt x="214" y="1221"/>
                    <a:pt x="442" y="1454"/>
                    <a:pt x="735" y="1586"/>
                  </a:cubicBezTo>
                  <a:lnTo>
                    <a:pt x="735" y="1586"/>
                  </a:lnTo>
                  <a:lnTo>
                    <a:pt x="1080" y="1738"/>
                  </a:lnTo>
                  <a:cubicBezTo>
                    <a:pt x="1495" y="1925"/>
                    <a:pt x="1966" y="1798"/>
                    <a:pt x="2128" y="1459"/>
                  </a:cubicBezTo>
                  <a:lnTo>
                    <a:pt x="2128" y="1459"/>
                  </a:lnTo>
                  <a:lnTo>
                    <a:pt x="2210" y="1282"/>
                  </a:lnTo>
                  <a:cubicBezTo>
                    <a:pt x="2230" y="1236"/>
                    <a:pt x="2245" y="1190"/>
                    <a:pt x="2255" y="1140"/>
                  </a:cubicBezTo>
                  <a:lnTo>
                    <a:pt x="2255" y="1140"/>
                  </a:lnTo>
                  <a:lnTo>
                    <a:pt x="2291" y="952"/>
                  </a:lnTo>
                  <a:cubicBezTo>
                    <a:pt x="2362" y="583"/>
                    <a:pt x="2058" y="203"/>
                    <a:pt x="1612" y="106"/>
                  </a:cubicBezTo>
                  <a:lnTo>
                    <a:pt x="1612" y="106"/>
                  </a:lnTo>
                  <a:lnTo>
                    <a:pt x="1247" y="25"/>
                  </a:lnTo>
                  <a:cubicBezTo>
                    <a:pt x="1156" y="10"/>
                    <a:pt x="1060" y="0"/>
                    <a:pt x="974" y="0"/>
                  </a:cubicBezTo>
                  <a:lnTo>
                    <a:pt x="974" y="0"/>
                  </a:lnTo>
                  <a:cubicBezTo>
                    <a:pt x="751" y="0"/>
                    <a:pt x="538" y="56"/>
                    <a:pt x="371" y="167"/>
                  </a:cubicBezTo>
                  <a:close/>
                </a:path>
              </a:pathLst>
            </a:custGeom>
            <a:solidFill>
              <a:srgbClr val="FFE0C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965" name="Google Shape;965;p23"/>
            <p:cNvGrpSpPr/>
            <p:nvPr/>
          </p:nvGrpSpPr>
          <p:grpSpPr>
            <a:xfrm>
              <a:off x="6297694" y="1878075"/>
              <a:ext cx="395002" cy="395184"/>
              <a:chOff x="6295879" y="2511834"/>
              <a:chExt cx="375049" cy="375222"/>
            </a:xfrm>
          </p:grpSpPr>
          <p:sp>
            <p:nvSpPr>
              <p:cNvPr id="966" name="Google Shape;966;p23"/>
              <p:cNvSpPr/>
              <p:nvPr/>
            </p:nvSpPr>
            <p:spPr>
              <a:xfrm>
                <a:off x="6295879" y="2511834"/>
                <a:ext cx="375049" cy="375222"/>
              </a:xfrm>
              <a:custGeom>
                <a:avLst/>
                <a:gdLst/>
                <a:ahLst/>
                <a:cxnLst/>
                <a:rect l="l" t="t" r="r" b="b"/>
                <a:pathLst>
                  <a:path w="2042" h="2043" fill="none" extrusionOk="0">
                    <a:moveTo>
                      <a:pt x="2041" y="1024"/>
                    </a:moveTo>
                    <a:cubicBezTo>
                      <a:pt x="2041" y="457"/>
                      <a:pt x="1586" y="1"/>
                      <a:pt x="1023" y="1"/>
                    </a:cubicBezTo>
                    <a:cubicBezTo>
                      <a:pt x="456" y="1"/>
                      <a:pt x="0" y="457"/>
                      <a:pt x="0" y="1024"/>
                    </a:cubicBezTo>
                    <a:cubicBezTo>
                      <a:pt x="0" y="1586"/>
                      <a:pt x="456" y="2042"/>
                      <a:pt x="1023" y="2042"/>
                    </a:cubicBezTo>
                    <a:cubicBezTo>
                      <a:pt x="1586" y="2042"/>
                      <a:pt x="2041" y="1586"/>
                      <a:pt x="2041" y="1024"/>
                    </a:cubicBezTo>
                    <a:close/>
                  </a:path>
                </a:pathLst>
              </a:custGeom>
              <a:solidFill>
                <a:schemeClr val="lt1"/>
              </a:solidFill>
              <a:ln w="190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7" name="Google Shape;967;p23"/>
              <p:cNvSpPr/>
              <p:nvPr/>
            </p:nvSpPr>
            <p:spPr>
              <a:xfrm>
                <a:off x="6386060" y="2511834"/>
                <a:ext cx="194688" cy="375222"/>
              </a:xfrm>
              <a:custGeom>
                <a:avLst/>
                <a:gdLst/>
                <a:ahLst/>
                <a:cxnLst/>
                <a:rect l="l" t="t" r="r" b="b"/>
                <a:pathLst>
                  <a:path w="1060" h="2043" fill="none" extrusionOk="0">
                    <a:moveTo>
                      <a:pt x="1059" y="1024"/>
                    </a:moveTo>
                    <a:cubicBezTo>
                      <a:pt x="1059" y="457"/>
                      <a:pt x="821" y="1"/>
                      <a:pt x="527" y="1"/>
                    </a:cubicBezTo>
                    <a:cubicBezTo>
                      <a:pt x="238" y="1"/>
                      <a:pt x="0" y="457"/>
                      <a:pt x="0" y="1024"/>
                    </a:cubicBezTo>
                    <a:cubicBezTo>
                      <a:pt x="0" y="1586"/>
                      <a:pt x="238" y="2042"/>
                      <a:pt x="527" y="2042"/>
                    </a:cubicBezTo>
                    <a:cubicBezTo>
                      <a:pt x="821" y="2042"/>
                      <a:pt x="1059" y="1586"/>
                      <a:pt x="1059" y="1024"/>
                    </a:cubicBezTo>
                    <a:close/>
                  </a:path>
                </a:pathLst>
              </a:custGeom>
              <a:solidFill>
                <a:schemeClr val="lt1"/>
              </a:solidFill>
              <a:ln w="190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8" name="Google Shape;968;p23"/>
              <p:cNvSpPr/>
              <p:nvPr/>
            </p:nvSpPr>
            <p:spPr>
              <a:xfrm>
                <a:off x="6483771" y="2511834"/>
                <a:ext cx="184" cy="375222"/>
              </a:xfrm>
              <a:custGeom>
                <a:avLst/>
                <a:gdLst/>
                <a:ahLst/>
                <a:cxnLst/>
                <a:rect l="l" t="t" r="r" b="b"/>
                <a:pathLst>
                  <a:path w="1" h="2043" fill="none" extrusionOk="0">
                    <a:moveTo>
                      <a:pt x="0" y="2042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lt1"/>
              </a:solidFill>
              <a:ln w="190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9" name="Google Shape;969;p23"/>
              <p:cNvSpPr/>
              <p:nvPr/>
            </p:nvSpPr>
            <p:spPr>
              <a:xfrm>
                <a:off x="6295879" y="2699722"/>
                <a:ext cx="375049" cy="184"/>
              </a:xfrm>
              <a:custGeom>
                <a:avLst/>
                <a:gdLst/>
                <a:ahLst/>
                <a:cxnLst/>
                <a:rect l="l" t="t" r="r" b="b"/>
                <a:pathLst>
                  <a:path w="2042" h="1" fill="none" extrusionOk="0">
                    <a:moveTo>
                      <a:pt x="0" y="1"/>
                    </a:moveTo>
                    <a:lnTo>
                      <a:pt x="2041" y="1"/>
                    </a:lnTo>
                  </a:path>
                </a:pathLst>
              </a:custGeom>
              <a:solidFill>
                <a:schemeClr val="lt1"/>
              </a:solidFill>
              <a:ln w="190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0" name="Google Shape;970;p23"/>
              <p:cNvSpPr/>
              <p:nvPr/>
            </p:nvSpPr>
            <p:spPr>
              <a:xfrm>
                <a:off x="6340510" y="2577035"/>
                <a:ext cx="285787" cy="26264"/>
              </a:xfrm>
              <a:custGeom>
                <a:avLst/>
                <a:gdLst/>
                <a:ahLst/>
                <a:cxnLst/>
                <a:rect l="l" t="t" r="r" b="b"/>
                <a:pathLst>
                  <a:path w="1556" h="143" fill="none" extrusionOk="0">
                    <a:moveTo>
                      <a:pt x="1555" y="0"/>
                    </a:moveTo>
                    <a:cubicBezTo>
                      <a:pt x="1327" y="91"/>
                      <a:pt x="1064" y="142"/>
                      <a:pt x="775" y="142"/>
                    </a:cubicBezTo>
                    <a:cubicBezTo>
                      <a:pt x="492" y="142"/>
                      <a:pt x="228" y="91"/>
                      <a:pt x="0" y="0"/>
                    </a:cubicBezTo>
                  </a:path>
                </a:pathLst>
              </a:custGeom>
              <a:solidFill>
                <a:schemeClr val="lt1"/>
              </a:solidFill>
              <a:ln w="190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1" name="Google Shape;971;p23"/>
              <p:cNvSpPr/>
              <p:nvPr/>
            </p:nvSpPr>
            <p:spPr>
              <a:xfrm>
                <a:off x="6338674" y="2792840"/>
                <a:ext cx="289460" cy="27182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148" fill="none" extrusionOk="0">
                    <a:moveTo>
                      <a:pt x="0" y="147"/>
                    </a:moveTo>
                    <a:cubicBezTo>
                      <a:pt x="228" y="51"/>
                      <a:pt x="502" y="0"/>
                      <a:pt x="785" y="0"/>
                    </a:cubicBezTo>
                    <a:cubicBezTo>
                      <a:pt x="1074" y="0"/>
                      <a:pt x="1347" y="51"/>
                      <a:pt x="1575" y="147"/>
                    </a:cubicBezTo>
                  </a:path>
                </a:pathLst>
              </a:custGeom>
              <a:solidFill>
                <a:schemeClr val="lt1"/>
              </a:solidFill>
              <a:ln w="19050" cap="rnd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72" name="Google Shape;972;p23"/>
            <p:cNvGrpSpPr/>
            <p:nvPr/>
          </p:nvGrpSpPr>
          <p:grpSpPr>
            <a:xfrm>
              <a:off x="6162895" y="1743094"/>
              <a:ext cx="664600" cy="665119"/>
              <a:chOff x="6162895" y="1704119"/>
              <a:chExt cx="664600" cy="665119"/>
            </a:xfrm>
          </p:grpSpPr>
          <p:sp>
            <p:nvSpPr>
              <p:cNvPr id="973" name="Google Shape;973;p23"/>
              <p:cNvSpPr/>
              <p:nvPr/>
            </p:nvSpPr>
            <p:spPr>
              <a:xfrm>
                <a:off x="6162895" y="1704119"/>
                <a:ext cx="664600" cy="665119"/>
              </a:xfrm>
              <a:custGeom>
                <a:avLst/>
                <a:gdLst/>
                <a:ahLst/>
                <a:cxnLst/>
                <a:rect l="l" t="t" r="r" b="b"/>
                <a:pathLst>
                  <a:path w="6399" h="6404" fill="none" extrusionOk="0">
                    <a:moveTo>
                      <a:pt x="6399" y="3202"/>
                    </a:moveTo>
                    <a:cubicBezTo>
                      <a:pt x="6399" y="4969"/>
                      <a:pt x="4965" y="6403"/>
                      <a:pt x="3197" y="6403"/>
                    </a:cubicBezTo>
                    <a:cubicBezTo>
                      <a:pt x="1429" y="6403"/>
                      <a:pt x="1" y="4969"/>
                      <a:pt x="1" y="3202"/>
                    </a:cubicBezTo>
                    <a:cubicBezTo>
                      <a:pt x="1" y="1434"/>
                      <a:pt x="1429" y="0"/>
                      <a:pt x="3197" y="0"/>
                    </a:cubicBezTo>
                    <a:cubicBezTo>
                      <a:pt x="4965" y="0"/>
                      <a:pt x="6399" y="1434"/>
                      <a:pt x="6399" y="3202"/>
                    </a:cubicBezTo>
                    <a:close/>
                  </a:path>
                </a:pathLst>
              </a:custGeom>
              <a:noFill/>
              <a:ln w="76200" cap="flat" cmpd="sng">
                <a:solidFill>
                  <a:schemeClr val="accent2"/>
                </a:solidFill>
                <a:prstDash val="solid"/>
                <a:miter lim="5065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4" name="Google Shape;974;p23"/>
              <p:cNvSpPr/>
              <p:nvPr/>
            </p:nvSpPr>
            <p:spPr>
              <a:xfrm>
                <a:off x="6264470" y="1805590"/>
                <a:ext cx="469966" cy="469967"/>
              </a:xfrm>
              <a:custGeom>
                <a:avLst/>
                <a:gdLst/>
                <a:ahLst/>
                <a:cxnLst/>
                <a:rect l="l" t="t" r="r" b="b"/>
                <a:pathLst>
                  <a:path w="4525" h="4525" fill="none" extrusionOk="0">
                    <a:moveTo>
                      <a:pt x="1" y="4524"/>
                    </a:moveTo>
                    <a:lnTo>
                      <a:pt x="4524" y="1"/>
                    </a:lnTo>
                  </a:path>
                </a:pathLst>
              </a:custGeom>
              <a:noFill/>
              <a:ln w="76200" cap="flat" cmpd="sng">
                <a:solidFill>
                  <a:schemeClr val="accent2"/>
                </a:solidFill>
                <a:prstDash val="solid"/>
                <a:miter lim="5065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75" name="Google Shape;975;p23"/>
          <p:cNvSpPr/>
          <p:nvPr/>
        </p:nvSpPr>
        <p:spPr>
          <a:xfrm flipH="1">
            <a:off x="2486419" y="3528368"/>
            <a:ext cx="763600" cy="763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977" name="Google Shape;977;p23"/>
          <p:cNvCxnSpPr>
            <a:stCxn id="929" idx="2"/>
            <a:endCxn id="932" idx="2"/>
          </p:cNvCxnSpPr>
          <p:nvPr/>
        </p:nvCxnSpPr>
        <p:spPr>
          <a:xfrm rot="5400000">
            <a:off x="3673069" y="3875719"/>
            <a:ext cx="1205600" cy="20516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5" name="Google Shape;985;p23"/>
          <p:cNvCxnSpPr>
            <a:cxnSpLocks/>
            <a:stCxn id="929" idx="3"/>
            <a:endCxn id="975" idx="2"/>
          </p:cNvCxnSpPr>
          <p:nvPr/>
        </p:nvCxnSpPr>
        <p:spPr>
          <a:xfrm rot="10800000">
            <a:off x="3249869" y="3910119"/>
            <a:ext cx="916000" cy="6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DD431019-0FF7-6094-7C2B-9DEA09AF3D14}"/>
              </a:ext>
            </a:extLst>
          </p:cNvPr>
          <p:cNvSpPr txBox="1"/>
          <p:nvPr/>
        </p:nvSpPr>
        <p:spPr>
          <a:xfrm>
            <a:off x="4929810" y="1282081"/>
            <a:ext cx="2049669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fr-FR" sz="2667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2018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EA00ED5-B854-5ECE-9543-AA5C996D0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179" y="1677879"/>
            <a:ext cx="1206000" cy="1206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D0731DC-8553-2556-8281-4FD94D6917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701" y="5159563"/>
            <a:ext cx="2071321" cy="59749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906E0B8-7C4B-B085-6D82-638CE8ED82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362" y="3250958"/>
            <a:ext cx="2400839" cy="131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9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7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nl-BE" dirty="0"/>
              <a:t>Agreements between platforms</a:t>
            </a:r>
            <a:endParaRPr dirty="0"/>
          </a:p>
        </p:txBody>
      </p:sp>
      <p:grpSp>
        <p:nvGrpSpPr>
          <p:cNvPr id="358" name="Google Shape;358;p17"/>
          <p:cNvGrpSpPr/>
          <p:nvPr/>
        </p:nvGrpSpPr>
        <p:grpSpPr>
          <a:xfrm>
            <a:off x="8000267" y="1703679"/>
            <a:ext cx="3381664" cy="4603491"/>
            <a:chOff x="6000200" y="1277759"/>
            <a:chExt cx="2536248" cy="3452618"/>
          </a:xfrm>
        </p:grpSpPr>
        <p:sp>
          <p:nvSpPr>
            <p:cNvPr id="359" name="Google Shape;359;p17"/>
            <p:cNvSpPr/>
            <p:nvPr/>
          </p:nvSpPr>
          <p:spPr>
            <a:xfrm>
              <a:off x="6054623" y="1277759"/>
              <a:ext cx="2481825" cy="3452618"/>
            </a:xfrm>
            <a:custGeom>
              <a:avLst/>
              <a:gdLst/>
              <a:ahLst/>
              <a:cxnLst/>
              <a:rect l="l" t="t" r="r" b="b"/>
              <a:pathLst>
                <a:path w="21524" h="29944" extrusionOk="0">
                  <a:moveTo>
                    <a:pt x="152" y="1"/>
                  </a:moveTo>
                  <a:lnTo>
                    <a:pt x="0" y="29837"/>
                  </a:lnTo>
                  <a:lnTo>
                    <a:pt x="21377" y="29943"/>
                  </a:lnTo>
                  <a:lnTo>
                    <a:pt x="21524" y="107"/>
                  </a:lnTo>
                  <a:lnTo>
                    <a:pt x="152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17"/>
            <p:cNvSpPr/>
            <p:nvPr/>
          </p:nvSpPr>
          <p:spPr>
            <a:xfrm>
              <a:off x="6843072" y="1552296"/>
              <a:ext cx="760552" cy="96508"/>
            </a:xfrm>
            <a:custGeom>
              <a:avLst/>
              <a:gdLst/>
              <a:ahLst/>
              <a:cxnLst/>
              <a:rect l="l" t="t" r="r" b="b"/>
              <a:pathLst>
                <a:path w="6596" h="837" extrusionOk="0">
                  <a:moveTo>
                    <a:pt x="406" y="1"/>
                  </a:moveTo>
                  <a:cubicBezTo>
                    <a:pt x="183" y="1"/>
                    <a:pt x="6" y="178"/>
                    <a:pt x="6" y="401"/>
                  </a:cubicBezTo>
                  <a:cubicBezTo>
                    <a:pt x="1" y="624"/>
                    <a:pt x="183" y="806"/>
                    <a:pt x="401" y="806"/>
                  </a:cubicBezTo>
                  <a:lnTo>
                    <a:pt x="6191" y="837"/>
                  </a:lnTo>
                  <a:cubicBezTo>
                    <a:pt x="6414" y="837"/>
                    <a:pt x="6596" y="659"/>
                    <a:pt x="6596" y="436"/>
                  </a:cubicBezTo>
                  <a:cubicBezTo>
                    <a:pt x="6596" y="213"/>
                    <a:pt x="6419" y="31"/>
                    <a:pt x="6196" y="31"/>
                  </a:cubicBezTo>
                  <a:lnTo>
                    <a:pt x="40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17"/>
            <p:cNvSpPr/>
            <p:nvPr/>
          </p:nvSpPr>
          <p:spPr>
            <a:xfrm>
              <a:off x="6841919" y="1717641"/>
              <a:ext cx="1071875" cy="175375"/>
            </a:xfrm>
            <a:custGeom>
              <a:avLst/>
              <a:gdLst/>
              <a:ahLst/>
              <a:cxnLst/>
              <a:rect l="l" t="t" r="r" b="b"/>
              <a:pathLst>
                <a:path w="9296" h="1521" extrusionOk="0">
                  <a:moveTo>
                    <a:pt x="741" y="0"/>
                  </a:moveTo>
                  <a:cubicBezTo>
                    <a:pt x="335" y="0"/>
                    <a:pt x="6" y="328"/>
                    <a:pt x="6" y="735"/>
                  </a:cubicBezTo>
                  <a:cubicBezTo>
                    <a:pt x="0" y="1145"/>
                    <a:pt x="335" y="1479"/>
                    <a:pt x="740" y="1479"/>
                  </a:cubicBezTo>
                  <a:lnTo>
                    <a:pt x="8551" y="1520"/>
                  </a:lnTo>
                  <a:cubicBezTo>
                    <a:pt x="8554" y="1520"/>
                    <a:pt x="8557" y="1520"/>
                    <a:pt x="8560" y="1520"/>
                  </a:cubicBezTo>
                  <a:cubicBezTo>
                    <a:pt x="8966" y="1520"/>
                    <a:pt x="9296" y="1188"/>
                    <a:pt x="9296" y="785"/>
                  </a:cubicBezTo>
                  <a:cubicBezTo>
                    <a:pt x="9296" y="375"/>
                    <a:pt x="8967" y="41"/>
                    <a:pt x="8556" y="41"/>
                  </a:cubicBezTo>
                  <a:lnTo>
                    <a:pt x="750" y="0"/>
                  </a:lnTo>
                  <a:cubicBezTo>
                    <a:pt x="747" y="0"/>
                    <a:pt x="744" y="0"/>
                    <a:pt x="7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7"/>
            <p:cNvSpPr/>
            <p:nvPr/>
          </p:nvSpPr>
          <p:spPr>
            <a:xfrm>
              <a:off x="6195294" y="2010858"/>
              <a:ext cx="2191026" cy="2266847"/>
            </a:xfrm>
            <a:custGeom>
              <a:avLst/>
              <a:gdLst/>
              <a:ahLst/>
              <a:cxnLst/>
              <a:rect l="l" t="t" r="r" b="b"/>
              <a:pathLst>
                <a:path w="19002" h="19660" extrusionOk="0">
                  <a:moveTo>
                    <a:pt x="102" y="0"/>
                  </a:moveTo>
                  <a:lnTo>
                    <a:pt x="1" y="19563"/>
                  </a:lnTo>
                  <a:lnTo>
                    <a:pt x="18901" y="19660"/>
                  </a:lnTo>
                  <a:lnTo>
                    <a:pt x="19002" y="9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9FC5E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7"/>
            <p:cNvSpPr/>
            <p:nvPr/>
          </p:nvSpPr>
          <p:spPr>
            <a:xfrm>
              <a:off x="6200598" y="4451716"/>
              <a:ext cx="138481" cy="127986"/>
            </a:xfrm>
            <a:custGeom>
              <a:avLst/>
              <a:gdLst/>
              <a:ahLst/>
              <a:cxnLst/>
              <a:rect l="l" t="t" r="r" b="b"/>
              <a:pathLst>
                <a:path w="1201" h="1110" extrusionOk="0">
                  <a:moveTo>
                    <a:pt x="330" y="0"/>
                  </a:moveTo>
                  <a:cubicBezTo>
                    <a:pt x="163" y="0"/>
                    <a:pt x="26" y="137"/>
                    <a:pt x="6" y="329"/>
                  </a:cubicBezTo>
                  <a:cubicBezTo>
                    <a:pt x="6" y="340"/>
                    <a:pt x="0" y="385"/>
                    <a:pt x="16" y="456"/>
                  </a:cubicBezTo>
                  <a:cubicBezTo>
                    <a:pt x="41" y="562"/>
                    <a:pt x="97" y="659"/>
                    <a:pt x="178" y="735"/>
                  </a:cubicBezTo>
                  <a:lnTo>
                    <a:pt x="593" y="1110"/>
                  </a:lnTo>
                  <a:lnTo>
                    <a:pt x="1019" y="735"/>
                  </a:lnTo>
                  <a:cubicBezTo>
                    <a:pt x="1105" y="664"/>
                    <a:pt x="1160" y="568"/>
                    <a:pt x="1186" y="461"/>
                  </a:cubicBezTo>
                  <a:cubicBezTo>
                    <a:pt x="1201" y="390"/>
                    <a:pt x="1196" y="345"/>
                    <a:pt x="1196" y="335"/>
                  </a:cubicBezTo>
                  <a:cubicBezTo>
                    <a:pt x="1181" y="142"/>
                    <a:pt x="1044" y="5"/>
                    <a:pt x="877" y="5"/>
                  </a:cubicBezTo>
                  <a:cubicBezTo>
                    <a:pt x="760" y="5"/>
                    <a:pt x="659" y="66"/>
                    <a:pt x="598" y="162"/>
                  </a:cubicBezTo>
                  <a:cubicBezTo>
                    <a:pt x="542" y="61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7"/>
            <p:cNvSpPr/>
            <p:nvPr/>
          </p:nvSpPr>
          <p:spPr>
            <a:xfrm>
              <a:off x="6392810" y="4456328"/>
              <a:ext cx="62611" cy="97661"/>
            </a:xfrm>
            <a:custGeom>
              <a:avLst/>
              <a:gdLst/>
              <a:ahLst/>
              <a:cxnLst/>
              <a:rect l="l" t="t" r="r" b="b"/>
              <a:pathLst>
                <a:path w="543" h="847" extrusionOk="0">
                  <a:moveTo>
                    <a:pt x="81" y="1"/>
                  </a:moveTo>
                  <a:cubicBezTo>
                    <a:pt x="61" y="1"/>
                    <a:pt x="41" y="6"/>
                    <a:pt x="25" y="21"/>
                  </a:cubicBezTo>
                  <a:cubicBezTo>
                    <a:pt x="10" y="36"/>
                    <a:pt x="5" y="51"/>
                    <a:pt x="5" y="72"/>
                  </a:cubicBezTo>
                  <a:lnTo>
                    <a:pt x="0" y="771"/>
                  </a:lnTo>
                  <a:cubicBezTo>
                    <a:pt x="0" y="791"/>
                    <a:pt x="5" y="811"/>
                    <a:pt x="20" y="826"/>
                  </a:cubicBezTo>
                  <a:cubicBezTo>
                    <a:pt x="35" y="837"/>
                    <a:pt x="56" y="847"/>
                    <a:pt x="76" y="847"/>
                  </a:cubicBezTo>
                  <a:lnTo>
                    <a:pt x="466" y="847"/>
                  </a:lnTo>
                  <a:cubicBezTo>
                    <a:pt x="486" y="847"/>
                    <a:pt x="507" y="842"/>
                    <a:pt x="517" y="826"/>
                  </a:cubicBezTo>
                  <a:cubicBezTo>
                    <a:pt x="532" y="816"/>
                    <a:pt x="542" y="796"/>
                    <a:pt x="542" y="776"/>
                  </a:cubicBezTo>
                  <a:cubicBezTo>
                    <a:pt x="542" y="755"/>
                    <a:pt x="532" y="740"/>
                    <a:pt x="517" y="725"/>
                  </a:cubicBezTo>
                  <a:cubicBezTo>
                    <a:pt x="507" y="715"/>
                    <a:pt x="486" y="705"/>
                    <a:pt x="466" y="705"/>
                  </a:cubicBezTo>
                  <a:lnTo>
                    <a:pt x="152" y="705"/>
                  </a:lnTo>
                  <a:lnTo>
                    <a:pt x="157" y="72"/>
                  </a:lnTo>
                  <a:cubicBezTo>
                    <a:pt x="157" y="51"/>
                    <a:pt x="147" y="36"/>
                    <a:pt x="132" y="21"/>
                  </a:cubicBezTo>
                  <a:cubicBezTo>
                    <a:pt x="122" y="6"/>
                    <a:pt x="101" y="1"/>
                    <a:pt x="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17"/>
            <p:cNvSpPr/>
            <p:nvPr/>
          </p:nvSpPr>
          <p:spPr>
            <a:xfrm>
              <a:off x="6468680" y="4454022"/>
              <a:ext cx="17642" cy="99967"/>
            </a:xfrm>
            <a:custGeom>
              <a:avLst/>
              <a:gdLst/>
              <a:ahLst/>
              <a:cxnLst/>
              <a:rect l="l" t="t" r="r" b="b"/>
              <a:pathLst>
                <a:path w="153" h="867" extrusionOk="0">
                  <a:moveTo>
                    <a:pt x="77" y="0"/>
                  </a:moveTo>
                  <a:cubicBezTo>
                    <a:pt x="51" y="0"/>
                    <a:pt x="31" y="6"/>
                    <a:pt x="21" y="16"/>
                  </a:cubicBezTo>
                  <a:cubicBezTo>
                    <a:pt x="11" y="21"/>
                    <a:pt x="1" y="36"/>
                    <a:pt x="1" y="61"/>
                  </a:cubicBezTo>
                  <a:lnTo>
                    <a:pt x="1" y="82"/>
                  </a:lnTo>
                  <a:cubicBezTo>
                    <a:pt x="1" y="107"/>
                    <a:pt x="6" y="122"/>
                    <a:pt x="21" y="132"/>
                  </a:cubicBezTo>
                  <a:cubicBezTo>
                    <a:pt x="31" y="137"/>
                    <a:pt x="51" y="142"/>
                    <a:pt x="77" y="142"/>
                  </a:cubicBezTo>
                  <a:cubicBezTo>
                    <a:pt x="107" y="142"/>
                    <a:pt x="122" y="142"/>
                    <a:pt x="137" y="132"/>
                  </a:cubicBezTo>
                  <a:cubicBezTo>
                    <a:pt x="147" y="122"/>
                    <a:pt x="153" y="107"/>
                    <a:pt x="153" y="82"/>
                  </a:cubicBezTo>
                  <a:lnTo>
                    <a:pt x="153" y="61"/>
                  </a:lnTo>
                  <a:cubicBezTo>
                    <a:pt x="153" y="41"/>
                    <a:pt x="147" y="21"/>
                    <a:pt x="137" y="16"/>
                  </a:cubicBezTo>
                  <a:cubicBezTo>
                    <a:pt x="127" y="6"/>
                    <a:pt x="107" y="0"/>
                    <a:pt x="77" y="0"/>
                  </a:cubicBezTo>
                  <a:close/>
                  <a:moveTo>
                    <a:pt x="77" y="223"/>
                  </a:moveTo>
                  <a:cubicBezTo>
                    <a:pt x="56" y="223"/>
                    <a:pt x="41" y="228"/>
                    <a:pt x="26" y="244"/>
                  </a:cubicBezTo>
                  <a:cubicBezTo>
                    <a:pt x="11" y="259"/>
                    <a:pt x="6" y="274"/>
                    <a:pt x="6" y="294"/>
                  </a:cubicBezTo>
                  <a:lnTo>
                    <a:pt x="1" y="796"/>
                  </a:lnTo>
                  <a:cubicBezTo>
                    <a:pt x="1" y="816"/>
                    <a:pt x="11" y="831"/>
                    <a:pt x="21" y="846"/>
                  </a:cubicBezTo>
                  <a:cubicBezTo>
                    <a:pt x="36" y="862"/>
                    <a:pt x="51" y="867"/>
                    <a:pt x="77" y="867"/>
                  </a:cubicBezTo>
                  <a:cubicBezTo>
                    <a:pt x="97" y="867"/>
                    <a:pt x="112" y="862"/>
                    <a:pt x="127" y="846"/>
                  </a:cubicBezTo>
                  <a:cubicBezTo>
                    <a:pt x="137" y="831"/>
                    <a:pt x="147" y="816"/>
                    <a:pt x="147" y="796"/>
                  </a:cubicBezTo>
                  <a:lnTo>
                    <a:pt x="147" y="294"/>
                  </a:lnTo>
                  <a:cubicBezTo>
                    <a:pt x="147" y="274"/>
                    <a:pt x="142" y="259"/>
                    <a:pt x="127" y="244"/>
                  </a:cubicBezTo>
                  <a:cubicBezTo>
                    <a:pt x="117" y="228"/>
                    <a:pt x="97" y="223"/>
                    <a:pt x="77" y="22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17"/>
            <p:cNvSpPr/>
            <p:nvPr/>
          </p:nvSpPr>
          <p:spPr>
            <a:xfrm>
              <a:off x="6510190" y="4451139"/>
              <a:ext cx="63764" cy="103426"/>
            </a:xfrm>
            <a:custGeom>
              <a:avLst/>
              <a:gdLst/>
              <a:ahLst/>
              <a:cxnLst/>
              <a:rect l="l" t="t" r="r" b="b"/>
              <a:pathLst>
                <a:path w="553" h="897" extrusionOk="0">
                  <a:moveTo>
                    <a:pt x="76" y="0"/>
                  </a:moveTo>
                  <a:cubicBezTo>
                    <a:pt x="56" y="0"/>
                    <a:pt x="41" y="10"/>
                    <a:pt x="26" y="25"/>
                  </a:cubicBezTo>
                  <a:cubicBezTo>
                    <a:pt x="10" y="36"/>
                    <a:pt x="5" y="56"/>
                    <a:pt x="5" y="76"/>
                  </a:cubicBezTo>
                  <a:lnTo>
                    <a:pt x="0" y="821"/>
                  </a:lnTo>
                  <a:cubicBezTo>
                    <a:pt x="0" y="841"/>
                    <a:pt x="10" y="861"/>
                    <a:pt x="20" y="876"/>
                  </a:cubicBezTo>
                  <a:cubicBezTo>
                    <a:pt x="36" y="887"/>
                    <a:pt x="51" y="897"/>
                    <a:pt x="76" y="897"/>
                  </a:cubicBezTo>
                  <a:cubicBezTo>
                    <a:pt x="96" y="897"/>
                    <a:pt x="112" y="887"/>
                    <a:pt x="127" y="876"/>
                  </a:cubicBezTo>
                  <a:cubicBezTo>
                    <a:pt x="142" y="861"/>
                    <a:pt x="147" y="841"/>
                    <a:pt x="147" y="821"/>
                  </a:cubicBezTo>
                  <a:lnTo>
                    <a:pt x="147" y="694"/>
                  </a:lnTo>
                  <a:lnTo>
                    <a:pt x="208" y="643"/>
                  </a:lnTo>
                  <a:lnTo>
                    <a:pt x="421" y="871"/>
                  </a:lnTo>
                  <a:cubicBezTo>
                    <a:pt x="436" y="887"/>
                    <a:pt x="456" y="897"/>
                    <a:pt x="476" y="897"/>
                  </a:cubicBezTo>
                  <a:cubicBezTo>
                    <a:pt x="492" y="897"/>
                    <a:pt x="512" y="892"/>
                    <a:pt x="527" y="876"/>
                  </a:cubicBezTo>
                  <a:cubicBezTo>
                    <a:pt x="542" y="861"/>
                    <a:pt x="547" y="846"/>
                    <a:pt x="547" y="826"/>
                  </a:cubicBezTo>
                  <a:cubicBezTo>
                    <a:pt x="552" y="806"/>
                    <a:pt x="542" y="785"/>
                    <a:pt x="527" y="770"/>
                  </a:cubicBezTo>
                  <a:lnTo>
                    <a:pt x="319" y="542"/>
                  </a:lnTo>
                  <a:lnTo>
                    <a:pt x="502" y="375"/>
                  </a:lnTo>
                  <a:cubicBezTo>
                    <a:pt x="522" y="355"/>
                    <a:pt x="527" y="340"/>
                    <a:pt x="527" y="319"/>
                  </a:cubicBezTo>
                  <a:cubicBezTo>
                    <a:pt x="527" y="304"/>
                    <a:pt x="522" y="289"/>
                    <a:pt x="507" y="274"/>
                  </a:cubicBezTo>
                  <a:cubicBezTo>
                    <a:pt x="497" y="258"/>
                    <a:pt x="476" y="253"/>
                    <a:pt x="461" y="253"/>
                  </a:cubicBezTo>
                  <a:cubicBezTo>
                    <a:pt x="441" y="253"/>
                    <a:pt x="421" y="258"/>
                    <a:pt x="405" y="274"/>
                  </a:cubicBezTo>
                  <a:lnTo>
                    <a:pt x="147" y="522"/>
                  </a:lnTo>
                  <a:lnTo>
                    <a:pt x="152" y="76"/>
                  </a:lnTo>
                  <a:cubicBezTo>
                    <a:pt x="152" y="56"/>
                    <a:pt x="142" y="36"/>
                    <a:pt x="132" y="25"/>
                  </a:cubicBezTo>
                  <a:cubicBezTo>
                    <a:pt x="117" y="10"/>
                    <a:pt x="102" y="0"/>
                    <a:pt x="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7"/>
            <p:cNvSpPr/>
            <p:nvPr/>
          </p:nvSpPr>
          <p:spPr>
            <a:xfrm>
              <a:off x="6579026" y="4479158"/>
              <a:ext cx="71374" cy="77137"/>
            </a:xfrm>
            <a:custGeom>
              <a:avLst/>
              <a:gdLst/>
              <a:ahLst/>
              <a:cxnLst/>
              <a:rect l="l" t="t" r="r" b="b"/>
              <a:pathLst>
                <a:path w="619" h="669" extrusionOk="0">
                  <a:moveTo>
                    <a:pt x="315" y="132"/>
                  </a:moveTo>
                  <a:cubicBezTo>
                    <a:pt x="350" y="132"/>
                    <a:pt x="386" y="142"/>
                    <a:pt x="416" y="167"/>
                  </a:cubicBezTo>
                  <a:cubicBezTo>
                    <a:pt x="447" y="193"/>
                    <a:pt x="462" y="223"/>
                    <a:pt x="467" y="254"/>
                  </a:cubicBezTo>
                  <a:lnTo>
                    <a:pt x="467" y="264"/>
                  </a:lnTo>
                  <a:lnTo>
                    <a:pt x="148" y="264"/>
                  </a:lnTo>
                  <a:cubicBezTo>
                    <a:pt x="168" y="173"/>
                    <a:pt x="224" y="132"/>
                    <a:pt x="315" y="132"/>
                  </a:cubicBezTo>
                  <a:close/>
                  <a:moveTo>
                    <a:pt x="315" y="0"/>
                  </a:moveTo>
                  <a:cubicBezTo>
                    <a:pt x="259" y="0"/>
                    <a:pt x="209" y="10"/>
                    <a:pt x="163" y="41"/>
                  </a:cubicBezTo>
                  <a:cubicBezTo>
                    <a:pt x="117" y="66"/>
                    <a:pt x="77" y="107"/>
                    <a:pt x="47" y="157"/>
                  </a:cubicBezTo>
                  <a:cubicBezTo>
                    <a:pt x="16" y="213"/>
                    <a:pt x="6" y="274"/>
                    <a:pt x="1" y="340"/>
                  </a:cubicBezTo>
                  <a:cubicBezTo>
                    <a:pt x="1" y="400"/>
                    <a:pt x="16" y="461"/>
                    <a:pt x="41" y="507"/>
                  </a:cubicBezTo>
                  <a:cubicBezTo>
                    <a:pt x="72" y="557"/>
                    <a:pt x="107" y="598"/>
                    <a:pt x="158" y="623"/>
                  </a:cubicBezTo>
                  <a:cubicBezTo>
                    <a:pt x="209" y="654"/>
                    <a:pt x="269" y="669"/>
                    <a:pt x="335" y="669"/>
                  </a:cubicBezTo>
                  <a:cubicBezTo>
                    <a:pt x="376" y="669"/>
                    <a:pt x="411" y="664"/>
                    <a:pt x="452" y="649"/>
                  </a:cubicBezTo>
                  <a:cubicBezTo>
                    <a:pt x="487" y="639"/>
                    <a:pt x="518" y="623"/>
                    <a:pt x="543" y="603"/>
                  </a:cubicBezTo>
                  <a:cubicBezTo>
                    <a:pt x="563" y="588"/>
                    <a:pt x="573" y="568"/>
                    <a:pt x="573" y="542"/>
                  </a:cubicBezTo>
                  <a:cubicBezTo>
                    <a:pt x="578" y="527"/>
                    <a:pt x="568" y="512"/>
                    <a:pt x="558" y="502"/>
                  </a:cubicBezTo>
                  <a:cubicBezTo>
                    <a:pt x="548" y="492"/>
                    <a:pt x="533" y="482"/>
                    <a:pt x="513" y="482"/>
                  </a:cubicBezTo>
                  <a:cubicBezTo>
                    <a:pt x="502" y="482"/>
                    <a:pt x="487" y="487"/>
                    <a:pt x="472" y="492"/>
                  </a:cubicBezTo>
                  <a:cubicBezTo>
                    <a:pt x="467" y="497"/>
                    <a:pt x="462" y="502"/>
                    <a:pt x="452" y="507"/>
                  </a:cubicBezTo>
                  <a:cubicBezTo>
                    <a:pt x="442" y="517"/>
                    <a:pt x="426" y="522"/>
                    <a:pt x="406" y="527"/>
                  </a:cubicBezTo>
                  <a:cubicBezTo>
                    <a:pt x="386" y="532"/>
                    <a:pt x="361" y="537"/>
                    <a:pt x="330" y="537"/>
                  </a:cubicBezTo>
                  <a:cubicBezTo>
                    <a:pt x="285" y="537"/>
                    <a:pt x="249" y="522"/>
                    <a:pt x="214" y="497"/>
                  </a:cubicBezTo>
                  <a:cubicBezTo>
                    <a:pt x="178" y="466"/>
                    <a:pt x="158" y="431"/>
                    <a:pt x="148" y="380"/>
                  </a:cubicBezTo>
                  <a:lnTo>
                    <a:pt x="148" y="380"/>
                  </a:lnTo>
                  <a:lnTo>
                    <a:pt x="543" y="385"/>
                  </a:lnTo>
                  <a:cubicBezTo>
                    <a:pt x="563" y="385"/>
                    <a:pt x="583" y="380"/>
                    <a:pt x="594" y="365"/>
                  </a:cubicBezTo>
                  <a:cubicBezTo>
                    <a:pt x="609" y="355"/>
                    <a:pt x="619" y="340"/>
                    <a:pt x="619" y="319"/>
                  </a:cubicBezTo>
                  <a:cubicBezTo>
                    <a:pt x="619" y="264"/>
                    <a:pt x="604" y="208"/>
                    <a:pt x="578" y="162"/>
                  </a:cubicBezTo>
                  <a:cubicBezTo>
                    <a:pt x="548" y="112"/>
                    <a:pt x="513" y="71"/>
                    <a:pt x="467" y="41"/>
                  </a:cubicBezTo>
                  <a:cubicBezTo>
                    <a:pt x="416" y="15"/>
                    <a:pt x="371" y="0"/>
                    <a:pt x="3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7"/>
            <p:cNvSpPr/>
            <p:nvPr/>
          </p:nvSpPr>
          <p:spPr>
            <a:xfrm>
              <a:off x="7004267" y="4458634"/>
              <a:ext cx="77831" cy="100083"/>
            </a:xfrm>
            <a:custGeom>
              <a:avLst/>
              <a:gdLst/>
              <a:ahLst/>
              <a:cxnLst/>
              <a:rect l="l" t="t" r="r" b="b"/>
              <a:pathLst>
                <a:path w="675" h="868" extrusionOk="0">
                  <a:moveTo>
                    <a:pt x="441" y="1"/>
                  </a:moveTo>
                  <a:cubicBezTo>
                    <a:pt x="355" y="1"/>
                    <a:pt x="279" y="21"/>
                    <a:pt x="213" y="57"/>
                  </a:cubicBezTo>
                  <a:cubicBezTo>
                    <a:pt x="148" y="92"/>
                    <a:pt x="97" y="143"/>
                    <a:pt x="61" y="209"/>
                  </a:cubicBezTo>
                  <a:cubicBezTo>
                    <a:pt x="21" y="275"/>
                    <a:pt x="1" y="345"/>
                    <a:pt x="1" y="426"/>
                  </a:cubicBezTo>
                  <a:cubicBezTo>
                    <a:pt x="1" y="523"/>
                    <a:pt x="21" y="599"/>
                    <a:pt x="61" y="665"/>
                  </a:cubicBezTo>
                  <a:cubicBezTo>
                    <a:pt x="102" y="730"/>
                    <a:pt x="153" y="781"/>
                    <a:pt x="219" y="817"/>
                  </a:cubicBezTo>
                  <a:cubicBezTo>
                    <a:pt x="284" y="847"/>
                    <a:pt x="355" y="867"/>
                    <a:pt x="436" y="867"/>
                  </a:cubicBezTo>
                  <a:cubicBezTo>
                    <a:pt x="507" y="867"/>
                    <a:pt x="573" y="852"/>
                    <a:pt x="634" y="822"/>
                  </a:cubicBezTo>
                  <a:cubicBezTo>
                    <a:pt x="649" y="811"/>
                    <a:pt x="659" y="806"/>
                    <a:pt x="664" y="796"/>
                  </a:cubicBezTo>
                  <a:cubicBezTo>
                    <a:pt x="669" y="786"/>
                    <a:pt x="674" y="771"/>
                    <a:pt x="674" y="761"/>
                  </a:cubicBezTo>
                  <a:cubicBezTo>
                    <a:pt x="674" y="741"/>
                    <a:pt x="669" y="725"/>
                    <a:pt x="654" y="710"/>
                  </a:cubicBezTo>
                  <a:cubicBezTo>
                    <a:pt x="639" y="695"/>
                    <a:pt x="624" y="685"/>
                    <a:pt x="604" y="685"/>
                  </a:cubicBezTo>
                  <a:cubicBezTo>
                    <a:pt x="593" y="685"/>
                    <a:pt x="578" y="685"/>
                    <a:pt x="563" y="695"/>
                  </a:cubicBezTo>
                  <a:cubicBezTo>
                    <a:pt x="528" y="710"/>
                    <a:pt x="487" y="720"/>
                    <a:pt x="436" y="720"/>
                  </a:cubicBezTo>
                  <a:cubicBezTo>
                    <a:pt x="350" y="720"/>
                    <a:pt x="284" y="695"/>
                    <a:pt x="234" y="644"/>
                  </a:cubicBezTo>
                  <a:cubicBezTo>
                    <a:pt x="183" y="599"/>
                    <a:pt x="158" y="523"/>
                    <a:pt x="158" y="432"/>
                  </a:cubicBezTo>
                  <a:cubicBezTo>
                    <a:pt x="158" y="376"/>
                    <a:pt x="173" y="325"/>
                    <a:pt x="193" y="285"/>
                  </a:cubicBezTo>
                  <a:cubicBezTo>
                    <a:pt x="219" y="239"/>
                    <a:pt x="249" y="204"/>
                    <a:pt x="289" y="183"/>
                  </a:cubicBezTo>
                  <a:cubicBezTo>
                    <a:pt x="335" y="158"/>
                    <a:pt x="381" y="148"/>
                    <a:pt x="436" y="148"/>
                  </a:cubicBezTo>
                  <a:cubicBezTo>
                    <a:pt x="482" y="148"/>
                    <a:pt x="528" y="158"/>
                    <a:pt x="568" y="173"/>
                  </a:cubicBezTo>
                  <a:cubicBezTo>
                    <a:pt x="578" y="183"/>
                    <a:pt x="593" y="188"/>
                    <a:pt x="609" y="188"/>
                  </a:cubicBezTo>
                  <a:cubicBezTo>
                    <a:pt x="629" y="188"/>
                    <a:pt x="644" y="178"/>
                    <a:pt x="659" y="163"/>
                  </a:cubicBezTo>
                  <a:cubicBezTo>
                    <a:pt x="669" y="148"/>
                    <a:pt x="674" y="128"/>
                    <a:pt x="674" y="112"/>
                  </a:cubicBezTo>
                  <a:cubicBezTo>
                    <a:pt x="674" y="82"/>
                    <a:pt x="664" y="62"/>
                    <a:pt x="639" y="52"/>
                  </a:cubicBezTo>
                  <a:cubicBezTo>
                    <a:pt x="578" y="21"/>
                    <a:pt x="512" y="1"/>
                    <a:pt x="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7"/>
            <p:cNvSpPr/>
            <p:nvPr/>
          </p:nvSpPr>
          <p:spPr>
            <a:xfrm>
              <a:off x="7109424" y="4481464"/>
              <a:ext cx="76101" cy="77368"/>
            </a:xfrm>
            <a:custGeom>
              <a:avLst/>
              <a:gdLst/>
              <a:ahLst/>
              <a:cxnLst/>
              <a:rect l="l" t="t" r="r" b="b"/>
              <a:pathLst>
                <a:path w="660" h="671" extrusionOk="0">
                  <a:moveTo>
                    <a:pt x="330" y="132"/>
                  </a:moveTo>
                  <a:cubicBezTo>
                    <a:pt x="365" y="132"/>
                    <a:pt x="396" y="142"/>
                    <a:pt x="426" y="163"/>
                  </a:cubicBezTo>
                  <a:cubicBezTo>
                    <a:pt x="451" y="178"/>
                    <a:pt x="472" y="203"/>
                    <a:pt x="492" y="234"/>
                  </a:cubicBezTo>
                  <a:cubicBezTo>
                    <a:pt x="507" y="264"/>
                    <a:pt x="512" y="299"/>
                    <a:pt x="512" y="340"/>
                  </a:cubicBezTo>
                  <a:cubicBezTo>
                    <a:pt x="512" y="375"/>
                    <a:pt x="507" y="411"/>
                    <a:pt x="487" y="441"/>
                  </a:cubicBezTo>
                  <a:cubicBezTo>
                    <a:pt x="472" y="472"/>
                    <a:pt x="451" y="497"/>
                    <a:pt x="421" y="512"/>
                  </a:cubicBezTo>
                  <a:cubicBezTo>
                    <a:pt x="396" y="532"/>
                    <a:pt x="365" y="537"/>
                    <a:pt x="330" y="537"/>
                  </a:cubicBezTo>
                  <a:cubicBezTo>
                    <a:pt x="294" y="537"/>
                    <a:pt x="264" y="532"/>
                    <a:pt x="239" y="512"/>
                  </a:cubicBezTo>
                  <a:cubicBezTo>
                    <a:pt x="208" y="497"/>
                    <a:pt x="188" y="472"/>
                    <a:pt x="173" y="441"/>
                  </a:cubicBezTo>
                  <a:cubicBezTo>
                    <a:pt x="158" y="411"/>
                    <a:pt x="147" y="375"/>
                    <a:pt x="147" y="335"/>
                  </a:cubicBezTo>
                  <a:cubicBezTo>
                    <a:pt x="147" y="299"/>
                    <a:pt x="158" y="264"/>
                    <a:pt x="173" y="234"/>
                  </a:cubicBezTo>
                  <a:cubicBezTo>
                    <a:pt x="188" y="198"/>
                    <a:pt x="213" y="178"/>
                    <a:pt x="239" y="158"/>
                  </a:cubicBezTo>
                  <a:cubicBezTo>
                    <a:pt x="269" y="142"/>
                    <a:pt x="299" y="132"/>
                    <a:pt x="330" y="132"/>
                  </a:cubicBezTo>
                  <a:close/>
                  <a:moveTo>
                    <a:pt x="335" y="1"/>
                  </a:moveTo>
                  <a:cubicBezTo>
                    <a:pt x="269" y="1"/>
                    <a:pt x="218" y="16"/>
                    <a:pt x="168" y="46"/>
                  </a:cubicBezTo>
                  <a:cubicBezTo>
                    <a:pt x="117" y="71"/>
                    <a:pt x="76" y="112"/>
                    <a:pt x="46" y="163"/>
                  </a:cubicBezTo>
                  <a:cubicBezTo>
                    <a:pt x="16" y="213"/>
                    <a:pt x="1" y="269"/>
                    <a:pt x="1" y="335"/>
                  </a:cubicBezTo>
                  <a:cubicBezTo>
                    <a:pt x="1" y="401"/>
                    <a:pt x="16" y="456"/>
                    <a:pt x="46" y="512"/>
                  </a:cubicBezTo>
                  <a:cubicBezTo>
                    <a:pt x="71" y="563"/>
                    <a:pt x="112" y="598"/>
                    <a:pt x="163" y="629"/>
                  </a:cubicBezTo>
                  <a:cubicBezTo>
                    <a:pt x="213" y="659"/>
                    <a:pt x="269" y="669"/>
                    <a:pt x="330" y="669"/>
                  </a:cubicBezTo>
                  <a:cubicBezTo>
                    <a:pt x="337" y="670"/>
                    <a:pt x="345" y="670"/>
                    <a:pt x="353" y="670"/>
                  </a:cubicBezTo>
                  <a:cubicBezTo>
                    <a:pt x="405" y="670"/>
                    <a:pt x="453" y="655"/>
                    <a:pt x="497" y="629"/>
                  </a:cubicBezTo>
                  <a:cubicBezTo>
                    <a:pt x="548" y="603"/>
                    <a:pt x="588" y="563"/>
                    <a:pt x="613" y="512"/>
                  </a:cubicBezTo>
                  <a:cubicBezTo>
                    <a:pt x="644" y="462"/>
                    <a:pt x="659" y="406"/>
                    <a:pt x="659" y="340"/>
                  </a:cubicBezTo>
                  <a:cubicBezTo>
                    <a:pt x="659" y="274"/>
                    <a:pt x="644" y="218"/>
                    <a:pt x="619" y="168"/>
                  </a:cubicBezTo>
                  <a:cubicBezTo>
                    <a:pt x="588" y="112"/>
                    <a:pt x="548" y="77"/>
                    <a:pt x="497" y="46"/>
                  </a:cubicBezTo>
                  <a:cubicBezTo>
                    <a:pt x="446" y="16"/>
                    <a:pt x="391" y="1"/>
                    <a:pt x="3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7"/>
            <p:cNvSpPr/>
            <p:nvPr/>
          </p:nvSpPr>
          <p:spPr>
            <a:xfrm>
              <a:off x="7200515" y="4482040"/>
              <a:ext cx="110577" cy="76100"/>
            </a:xfrm>
            <a:custGeom>
              <a:avLst/>
              <a:gdLst/>
              <a:ahLst/>
              <a:cxnLst/>
              <a:rect l="l" t="t" r="r" b="b"/>
              <a:pathLst>
                <a:path w="959" h="660" extrusionOk="0">
                  <a:moveTo>
                    <a:pt x="345" y="1"/>
                  </a:moveTo>
                  <a:cubicBezTo>
                    <a:pt x="305" y="1"/>
                    <a:pt x="264" y="11"/>
                    <a:pt x="234" y="31"/>
                  </a:cubicBezTo>
                  <a:cubicBezTo>
                    <a:pt x="198" y="51"/>
                    <a:pt x="173" y="77"/>
                    <a:pt x="148" y="107"/>
                  </a:cubicBezTo>
                  <a:lnTo>
                    <a:pt x="148" y="87"/>
                  </a:lnTo>
                  <a:cubicBezTo>
                    <a:pt x="148" y="66"/>
                    <a:pt x="143" y="46"/>
                    <a:pt x="127" y="31"/>
                  </a:cubicBezTo>
                  <a:cubicBezTo>
                    <a:pt x="117" y="21"/>
                    <a:pt x="97" y="11"/>
                    <a:pt x="77" y="11"/>
                  </a:cubicBezTo>
                  <a:cubicBezTo>
                    <a:pt x="56" y="11"/>
                    <a:pt x="41" y="21"/>
                    <a:pt x="26" y="31"/>
                  </a:cubicBezTo>
                  <a:cubicBezTo>
                    <a:pt x="11" y="46"/>
                    <a:pt x="6" y="61"/>
                    <a:pt x="6" y="87"/>
                  </a:cubicBezTo>
                  <a:lnTo>
                    <a:pt x="1" y="583"/>
                  </a:lnTo>
                  <a:cubicBezTo>
                    <a:pt x="1" y="603"/>
                    <a:pt x="11" y="624"/>
                    <a:pt x="21" y="639"/>
                  </a:cubicBezTo>
                  <a:cubicBezTo>
                    <a:pt x="36" y="649"/>
                    <a:pt x="51" y="659"/>
                    <a:pt x="72" y="659"/>
                  </a:cubicBezTo>
                  <a:cubicBezTo>
                    <a:pt x="97" y="659"/>
                    <a:pt x="112" y="649"/>
                    <a:pt x="127" y="639"/>
                  </a:cubicBezTo>
                  <a:cubicBezTo>
                    <a:pt x="138" y="624"/>
                    <a:pt x="148" y="603"/>
                    <a:pt x="148" y="583"/>
                  </a:cubicBezTo>
                  <a:lnTo>
                    <a:pt x="148" y="274"/>
                  </a:lnTo>
                  <a:cubicBezTo>
                    <a:pt x="148" y="234"/>
                    <a:pt x="163" y="198"/>
                    <a:pt x="188" y="173"/>
                  </a:cubicBezTo>
                  <a:cubicBezTo>
                    <a:pt x="213" y="148"/>
                    <a:pt x="249" y="132"/>
                    <a:pt x="295" y="132"/>
                  </a:cubicBezTo>
                  <a:cubicBezTo>
                    <a:pt x="335" y="132"/>
                    <a:pt x="365" y="148"/>
                    <a:pt x="381" y="173"/>
                  </a:cubicBezTo>
                  <a:cubicBezTo>
                    <a:pt x="401" y="198"/>
                    <a:pt x="411" y="234"/>
                    <a:pt x="411" y="274"/>
                  </a:cubicBezTo>
                  <a:lnTo>
                    <a:pt x="406" y="583"/>
                  </a:lnTo>
                  <a:cubicBezTo>
                    <a:pt x="406" y="608"/>
                    <a:pt x="416" y="624"/>
                    <a:pt x="426" y="639"/>
                  </a:cubicBezTo>
                  <a:cubicBezTo>
                    <a:pt x="441" y="654"/>
                    <a:pt x="457" y="659"/>
                    <a:pt x="482" y="659"/>
                  </a:cubicBezTo>
                  <a:cubicBezTo>
                    <a:pt x="502" y="659"/>
                    <a:pt x="517" y="654"/>
                    <a:pt x="533" y="639"/>
                  </a:cubicBezTo>
                  <a:cubicBezTo>
                    <a:pt x="548" y="624"/>
                    <a:pt x="553" y="608"/>
                    <a:pt x="553" y="588"/>
                  </a:cubicBezTo>
                  <a:lnTo>
                    <a:pt x="553" y="279"/>
                  </a:lnTo>
                  <a:cubicBezTo>
                    <a:pt x="553" y="234"/>
                    <a:pt x="568" y="203"/>
                    <a:pt x="593" y="178"/>
                  </a:cubicBezTo>
                  <a:cubicBezTo>
                    <a:pt x="619" y="148"/>
                    <a:pt x="654" y="137"/>
                    <a:pt x="700" y="137"/>
                  </a:cubicBezTo>
                  <a:cubicBezTo>
                    <a:pt x="740" y="137"/>
                    <a:pt x="771" y="148"/>
                    <a:pt x="791" y="173"/>
                  </a:cubicBezTo>
                  <a:cubicBezTo>
                    <a:pt x="806" y="198"/>
                    <a:pt x="816" y="234"/>
                    <a:pt x="816" y="279"/>
                  </a:cubicBezTo>
                  <a:lnTo>
                    <a:pt x="811" y="588"/>
                  </a:lnTo>
                  <a:cubicBezTo>
                    <a:pt x="811" y="608"/>
                    <a:pt x="821" y="624"/>
                    <a:pt x="831" y="639"/>
                  </a:cubicBezTo>
                  <a:cubicBezTo>
                    <a:pt x="847" y="654"/>
                    <a:pt x="862" y="659"/>
                    <a:pt x="887" y="659"/>
                  </a:cubicBezTo>
                  <a:cubicBezTo>
                    <a:pt x="907" y="659"/>
                    <a:pt x="923" y="654"/>
                    <a:pt x="938" y="639"/>
                  </a:cubicBezTo>
                  <a:cubicBezTo>
                    <a:pt x="953" y="629"/>
                    <a:pt x="958" y="608"/>
                    <a:pt x="958" y="588"/>
                  </a:cubicBezTo>
                  <a:lnTo>
                    <a:pt x="958" y="279"/>
                  </a:lnTo>
                  <a:cubicBezTo>
                    <a:pt x="958" y="193"/>
                    <a:pt x="943" y="127"/>
                    <a:pt x="913" y="77"/>
                  </a:cubicBezTo>
                  <a:cubicBezTo>
                    <a:pt x="882" y="26"/>
                    <a:pt x="831" y="6"/>
                    <a:pt x="750" y="1"/>
                  </a:cubicBezTo>
                  <a:cubicBezTo>
                    <a:pt x="700" y="1"/>
                    <a:pt x="659" y="16"/>
                    <a:pt x="624" y="41"/>
                  </a:cubicBezTo>
                  <a:cubicBezTo>
                    <a:pt x="583" y="72"/>
                    <a:pt x="558" y="102"/>
                    <a:pt x="538" y="132"/>
                  </a:cubicBezTo>
                  <a:cubicBezTo>
                    <a:pt x="512" y="46"/>
                    <a:pt x="447" y="1"/>
                    <a:pt x="3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7"/>
            <p:cNvSpPr/>
            <p:nvPr/>
          </p:nvSpPr>
          <p:spPr>
            <a:xfrm>
              <a:off x="7333114" y="4482617"/>
              <a:ext cx="110577" cy="76676"/>
            </a:xfrm>
            <a:custGeom>
              <a:avLst/>
              <a:gdLst/>
              <a:ahLst/>
              <a:cxnLst/>
              <a:rect l="l" t="t" r="r" b="b"/>
              <a:pathLst>
                <a:path w="959" h="665" extrusionOk="0">
                  <a:moveTo>
                    <a:pt x="340" y="1"/>
                  </a:moveTo>
                  <a:cubicBezTo>
                    <a:pt x="299" y="1"/>
                    <a:pt x="264" y="11"/>
                    <a:pt x="229" y="31"/>
                  </a:cubicBezTo>
                  <a:cubicBezTo>
                    <a:pt x="198" y="51"/>
                    <a:pt x="168" y="77"/>
                    <a:pt x="148" y="107"/>
                  </a:cubicBezTo>
                  <a:lnTo>
                    <a:pt x="148" y="87"/>
                  </a:lnTo>
                  <a:cubicBezTo>
                    <a:pt x="148" y="67"/>
                    <a:pt x="142" y="46"/>
                    <a:pt x="127" y="36"/>
                  </a:cubicBezTo>
                  <a:cubicBezTo>
                    <a:pt x="112" y="21"/>
                    <a:pt x="97" y="11"/>
                    <a:pt x="77" y="11"/>
                  </a:cubicBezTo>
                  <a:cubicBezTo>
                    <a:pt x="56" y="11"/>
                    <a:pt x="36" y="21"/>
                    <a:pt x="21" y="36"/>
                  </a:cubicBezTo>
                  <a:cubicBezTo>
                    <a:pt x="11" y="46"/>
                    <a:pt x="1" y="67"/>
                    <a:pt x="1" y="87"/>
                  </a:cubicBezTo>
                  <a:lnTo>
                    <a:pt x="1" y="583"/>
                  </a:lnTo>
                  <a:cubicBezTo>
                    <a:pt x="1" y="603"/>
                    <a:pt x="6" y="624"/>
                    <a:pt x="21" y="639"/>
                  </a:cubicBezTo>
                  <a:cubicBezTo>
                    <a:pt x="36" y="649"/>
                    <a:pt x="51" y="659"/>
                    <a:pt x="72" y="659"/>
                  </a:cubicBezTo>
                  <a:cubicBezTo>
                    <a:pt x="92" y="659"/>
                    <a:pt x="112" y="649"/>
                    <a:pt x="122" y="639"/>
                  </a:cubicBezTo>
                  <a:cubicBezTo>
                    <a:pt x="137" y="624"/>
                    <a:pt x="142" y="603"/>
                    <a:pt x="142" y="583"/>
                  </a:cubicBezTo>
                  <a:lnTo>
                    <a:pt x="148" y="274"/>
                  </a:lnTo>
                  <a:cubicBezTo>
                    <a:pt x="148" y="234"/>
                    <a:pt x="158" y="203"/>
                    <a:pt x="183" y="173"/>
                  </a:cubicBezTo>
                  <a:cubicBezTo>
                    <a:pt x="208" y="148"/>
                    <a:pt x="244" y="132"/>
                    <a:pt x="289" y="132"/>
                  </a:cubicBezTo>
                  <a:cubicBezTo>
                    <a:pt x="335" y="132"/>
                    <a:pt x="365" y="148"/>
                    <a:pt x="381" y="173"/>
                  </a:cubicBezTo>
                  <a:cubicBezTo>
                    <a:pt x="401" y="198"/>
                    <a:pt x="406" y="234"/>
                    <a:pt x="406" y="279"/>
                  </a:cubicBezTo>
                  <a:lnTo>
                    <a:pt x="406" y="588"/>
                  </a:lnTo>
                  <a:cubicBezTo>
                    <a:pt x="406" y="609"/>
                    <a:pt x="411" y="624"/>
                    <a:pt x="426" y="639"/>
                  </a:cubicBezTo>
                  <a:cubicBezTo>
                    <a:pt x="441" y="654"/>
                    <a:pt x="457" y="659"/>
                    <a:pt x="477" y="659"/>
                  </a:cubicBezTo>
                  <a:cubicBezTo>
                    <a:pt x="497" y="659"/>
                    <a:pt x="517" y="654"/>
                    <a:pt x="527" y="639"/>
                  </a:cubicBezTo>
                  <a:cubicBezTo>
                    <a:pt x="543" y="624"/>
                    <a:pt x="553" y="609"/>
                    <a:pt x="553" y="588"/>
                  </a:cubicBezTo>
                  <a:lnTo>
                    <a:pt x="553" y="279"/>
                  </a:lnTo>
                  <a:cubicBezTo>
                    <a:pt x="553" y="239"/>
                    <a:pt x="563" y="203"/>
                    <a:pt x="588" y="178"/>
                  </a:cubicBezTo>
                  <a:cubicBezTo>
                    <a:pt x="614" y="148"/>
                    <a:pt x="649" y="137"/>
                    <a:pt x="695" y="137"/>
                  </a:cubicBezTo>
                  <a:cubicBezTo>
                    <a:pt x="740" y="137"/>
                    <a:pt x="771" y="148"/>
                    <a:pt x="786" y="173"/>
                  </a:cubicBezTo>
                  <a:cubicBezTo>
                    <a:pt x="806" y="198"/>
                    <a:pt x="811" y="234"/>
                    <a:pt x="811" y="279"/>
                  </a:cubicBezTo>
                  <a:lnTo>
                    <a:pt x="811" y="588"/>
                  </a:lnTo>
                  <a:cubicBezTo>
                    <a:pt x="811" y="609"/>
                    <a:pt x="816" y="629"/>
                    <a:pt x="831" y="639"/>
                  </a:cubicBezTo>
                  <a:cubicBezTo>
                    <a:pt x="847" y="654"/>
                    <a:pt x="862" y="664"/>
                    <a:pt x="882" y="664"/>
                  </a:cubicBezTo>
                  <a:cubicBezTo>
                    <a:pt x="902" y="664"/>
                    <a:pt x="923" y="654"/>
                    <a:pt x="933" y="644"/>
                  </a:cubicBezTo>
                  <a:cubicBezTo>
                    <a:pt x="948" y="629"/>
                    <a:pt x="958" y="609"/>
                    <a:pt x="958" y="588"/>
                  </a:cubicBezTo>
                  <a:lnTo>
                    <a:pt x="958" y="279"/>
                  </a:lnTo>
                  <a:cubicBezTo>
                    <a:pt x="958" y="193"/>
                    <a:pt x="943" y="127"/>
                    <a:pt x="912" y="77"/>
                  </a:cubicBezTo>
                  <a:cubicBezTo>
                    <a:pt x="882" y="31"/>
                    <a:pt x="826" y="6"/>
                    <a:pt x="745" y="6"/>
                  </a:cubicBezTo>
                  <a:cubicBezTo>
                    <a:pt x="700" y="6"/>
                    <a:pt x="659" y="16"/>
                    <a:pt x="619" y="46"/>
                  </a:cubicBezTo>
                  <a:cubicBezTo>
                    <a:pt x="583" y="72"/>
                    <a:pt x="553" y="102"/>
                    <a:pt x="538" y="137"/>
                  </a:cubicBezTo>
                  <a:cubicBezTo>
                    <a:pt x="507" y="46"/>
                    <a:pt x="441" y="1"/>
                    <a:pt x="3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7"/>
            <p:cNvSpPr/>
            <p:nvPr/>
          </p:nvSpPr>
          <p:spPr>
            <a:xfrm>
              <a:off x="7461678" y="4483193"/>
              <a:ext cx="70682" cy="77829"/>
            </a:xfrm>
            <a:custGeom>
              <a:avLst/>
              <a:gdLst/>
              <a:ahLst/>
              <a:cxnLst/>
              <a:rect l="l" t="t" r="r" b="b"/>
              <a:pathLst>
                <a:path w="613" h="675" extrusionOk="0">
                  <a:moveTo>
                    <a:pt x="309" y="132"/>
                  </a:moveTo>
                  <a:cubicBezTo>
                    <a:pt x="345" y="138"/>
                    <a:pt x="380" y="148"/>
                    <a:pt x="410" y="173"/>
                  </a:cubicBezTo>
                  <a:cubicBezTo>
                    <a:pt x="441" y="198"/>
                    <a:pt x="456" y="224"/>
                    <a:pt x="461" y="259"/>
                  </a:cubicBezTo>
                  <a:lnTo>
                    <a:pt x="461" y="269"/>
                  </a:lnTo>
                  <a:lnTo>
                    <a:pt x="142" y="264"/>
                  </a:lnTo>
                  <a:cubicBezTo>
                    <a:pt x="162" y="178"/>
                    <a:pt x="218" y="132"/>
                    <a:pt x="309" y="132"/>
                  </a:cubicBezTo>
                  <a:close/>
                  <a:moveTo>
                    <a:pt x="309" y="1"/>
                  </a:moveTo>
                  <a:cubicBezTo>
                    <a:pt x="258" y="1"/>
                    <a:pt x="203" y="16"/>
                    <a:pt x="157" y="41"/>
                  </a:cubicBezTo>
                  <a:cubicBezTo>
                    <a:pt x="112" y="72"/>
                    <a:pt x="71" y="112"/>
                    <a:pt x="41" y="163"/>
                  </a:cubicBezTo>
                  <a:cubicBezTo>
                    <a:pt x="15" y="213"/>
                    <a:pt x="0" y="274"/>
                    <a:pt x="0" y="345"/>
                  </a:cubicBezTo>
                  <a:cubicBezTo>
                    <a:pt x="0" y="406"/>
                    <a:pt x="10" y="462"/>
                    <a:pt x="41" y="512"/>
                  </a:cubicBezTo>
                  <a:cubicBezTo>
                    <a:pt x="66" y="563"/>
                    <a:pt x="101" y="598"/>
                    <a:pt x="152" y="629"/>
                  </a:cubicBezTo>
                  <a:cubicBezTo>
                    <a:pt x="203" y="659"/>
                    <a:pt x="263" y="669"/>
                    <a:pt x="329" y="674"/>
                  </a:cubicBezTo>
                  <a:cubicBezTo>
                    <a:pt x="370" y="674"/>
                    <a:pt x="405" y="664"/>
                    <a:pt x="446" y="654"/>
                  </a:cubicBezTo>
                  <a:cubicBezTo>
                    <a:pt x="481" y="639"/>
                    <a:pt x="512" y="624"/>
                    <a:pt x="537" y="609"/>
                  </a:cubicBezTo>
                  <a:cubicBezTo>
                    <a:pt x="557" y="588"/>
                    <a:pt x="572" y="568"/>
                    <a:pt x="572" y="548"/>
                  </a:cubicBezTo>
                  <a:cubicBezTo>
                    <a:pt x="572" y="533"/>
                    <a:pt x="562" y="517"/>
                    <a:pt x="552" y="507"/>
                  </a:cubicBezTo>
                  <a:cubicBezTo>
                    <a:pt x="542" y="492"/>
                    <a:pt x="527" y="487"/>
                    <a:pt x="507" y="487"/>
                  </a:cubicBezTo>
                  <a:cubicBezTo>
                    <a:pt x="496" y="487"/>
                    <a:pt x="481" y="492"/>
                    <a:pt x="466" y="497"/>
                  </a:cubicBezTo>
                  <a:cubicBezTo>
                    <a:pt x="466" y="502"/>
                    <a:pt x="456" y="507"/>
                    <a:pt x="446" y="512"/>
                  </a:cubicBezTo>
                  <a:cubicBezTo>
                    <a:pt x="436" y="517"/>
                    <a:pt x="421" y="522"/>
                    <a:pt x="400" y="533"/>
                  </a:cubicBezTo>
                  <a:cubicBezTo>
                    <a:pt x="385" y="538"/>
                    <a:pt x="355" y="538"/>
                    <a:pt x="324" y="538"/>
                  </a:cubicBezTo>
                  <a:cubicBezTo>
                    <a:pt x="279" y="538"/>
                    <a:pt x="243" y="528"/>
                    <a:pt x="208" y="497"/>
                  </a:cubicBezTo>
                  <a:cubicBezTo>
                    <a:pt x="172" y="472"/>
                    <a:pt x="152" y="431"/>
                    <a:pt x="142" y="386"/>
                  </a:cubicBezTo>
                  <a:lnTo>
                    <a:pt x="142" y="386"/>
                  </a:lnTo>
                  <a:lnTo>
                    <a:pt x="542" y="391"/>
                  </a:lnTo>
                  <a:cubicBezTo>
                    <a:pt x="557" y="391"/>
                    <a:pt x="578" y="381"/>
                    <a:pt x="593" y="371"/>
                  </a:cubicBezTo>
                  <a:cubicBezTo>
                    <a:pt x="603" y="360"/>
                    <a:pt x="613" y="345"/>
                    <a:pt x="613" y="325"/>
                  </a:cubicBezTo>
                  <a:cubicBezTo>
                    <a:pt x="613" y="264"/>
                    <a:pt x="598" y="213"/>
                    <a:pt x="572" y="163"/>
                  </a:cubicBezTo>
                  <a:cubicBezTo>
                    <a:pt x="542" y="112"/>
                    <a:pt x="507" y="77"/>
                    <a:pt x="461" y="46"/>
                  </a:cubicBezTo>
                  <a:cubicBezTo>
                    <a:pt x="410" y="16"/>
                    <a:pt x="365" y="1"/>
                    <a:pt x="3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7"/>
            <p:cNvSpPr/>
            <p:nvPr/>
          </p:nvSpPr>
          <p:spPr>
            <a:xfrm>
              <a:off x="7550462" y="4483770"/>
              <a:ext cx="64917" cy="76100"/>
            </a:xfrm>
            <a:custGeom>
              <a:avLst/>
              <a:gdLst/>
              <a:ahLst/>
              <a:cxnLst/>
              <a:rect l="l" t="t" r="r" b="b"/>
              <a:pathLst>
                <a:path w="563" h="660" extrusionOk="0">
                  <a:moveTo>
                    <a:pt x="344" y="1"/>
                  </a:moveTo>
                  <a:cubicBezTo>
                    <a:pt x="304" y="1"/>
                    <a:pt x="263" y="11"/>
                    <a:pt x="228" y="31"/>
                  </a:cubicBezTo>
                  <a:cubicBezTo>
                    <a:pt x="198" y="51"/>
                    <a:pt x="167" y="77"/>
                    <a:pt x="147" y="107"/>
                  </a:cubicBezTo>
                  <a:lnTo>
                    <a:pt x="147" y="87"/>
                  </a:lnTo>
                  <a:cubicBezTo>
                    <a:pt x="147" y="67"/>
                    <a:pt x="137" y="46"/>
                    <a:pt x="127" y="36"/>
                  </a:cubicBezTo>
                  <a:cubicBezTo>
                    <a:pt x="111" y="21"/>
                    <a:pt x="96" y="11"/>
                    <a:pt x="71" y="11"/>
                  </a:cubicBezTo>
                  <a:cubicBezTo>
                    <a:pt x="51" y="11"/>
                    <a:pt x="35" y="21"/>
                    <a:pt x="20" y="31"/>
                  </a:cubicBezTo>
                  <a:cubicBezTo>
                    <a:pt x="5" y="46"/>
                    <a:pt x="0" y="67"/>
                    <a:pt x="0" y="87"/>
                  </a:cubicBezTo>
                  <a:lnTo>
                    <a:pt x="0" y="583"/>
                  </a:lnTo>
                  <a:cubicBezTo>
                    <a:pt x="0" y="604"/>
                    <a:pt x="5" y="624"/>
                    <a:pt x="20" y="639"/>
                  </a:cubicBezTo>
                  <a:cubicBezTo>
                    <a:pt x="30" y="649"/>
                    <a:pt x="51" y="659"/>
                    <a:pt x="71" y="659"/>
                  </a:cubicBezTo>
                  <a:cubicBezTo>
                    <a:pt x="91" y="659"/>
                    <a:pt x="106" y="649"/>
                    <a:pt x="122" y="639"/>
                  </a:cubicBezTo>
                  <a:cubicBezTo>
                    <a:pt x="137" y="624"/>
                    <a:pt x="142" y="604"/>
                    <a:pt x="142" y="583"/>
                  </a:cubicBezTo>
                  <a:lnTo>
                    <a:pt x="147" y="274"/>
                  </a:lnTo>
                  <a:cubicBezTo>
                    <a:pt x="147" y="234"/>
                    <a:pt x="157" y="198"/>
                    <a:pt x="182" y="173"/>
                  </a:cubicBezTo>
                  <a:cubicBezTo>
                    <a:pt x="213" y="148"/>
                    <a:pt x="248" y="133"/>
                    <a:pt x="294" y="133"/>
                  </a:cubicBezTo>
                  <a:cubicBezTo>
                    <a:pt x="339" y="133"/>
                    <a:pt x="370" y="148"/>
                    <a:pt x="390" y="173"/>
                  </a:cubicBezTo>
                  <a:cubicBezTo>
                    <a:pt x="410" y="198"/>
                    <a:pt x="415" y="234"/>
                    <a:pt x="415" y="274"/>
                  </a:cubicBezTo>
                  <a:lnTo>
                    <a:pt x="415" y="583"/>
                  </a:lnTo>
                  <a:cubicBezTo>
                    <a:pt x="415" y="609"/>
                    <a:pt x="420" y="624"/>
                    <a:pt x="436" y="639"/>
                  </a:cubicBezTo>
                  <a:cubicBezTo>
                    <a:pt x="451" y="654"/>
                    <a:pt x="466" y="659"/>
                    <a:pt x="486" y="659"/>
                  </a:cubicBezTo>
                  <a:cubicBezTo>
                    <a:pt x="507" y="659"/>
                    <a:pt x="527" y="654"/>
                    <a:pt x="542" y="639"/>
                  </a:cubicBezTo>
                  <a:cubicBezTo>
                    <a:pt x="552" y="624"/>
                    <a:pt x="562" y="609"/>
                    <a:pt x="562" y="588"/>
                  </a:cubicBezTo>
                  <a:lnTo>
                    <a:pt x="562" y="279"/>
                  </a:lnTo>
                  <a:cubicBezTo>
                    <a:pt x="562" y="193"/>
                    <a:pt x="547" y="122"/>
                    <a:pt x="517" y="77"/>
                  </a:cubicBezTo>
                  <a:cubicBezTo>
                    <a:pt x="486" y="26"/>
                    <a:pt x="431" y="1"/>
                    <a:pt x="3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7"/>
            <p:cNvSpPr/>
            <p:nvPr/>
          </p:nvSpPr>
          <p:spPr>
            <a:xfrm>
              <a:off x="7628638" y="4469818"/>
              <a:ext cx="48659" cy="90628"/>
            </a:xfrm>
            <a:custGeom>
              <a:avLst/>
              <a:gdLst/>
              <a:ahLst/>
              <a:cxnLst/>
              <a:rect l="l" t="t" r="r" b="b"/>
              <a:pathLst>
                <a:path w="422" h="786" extrusionOk="0">
                  <a:moveTo>
                    <a:pt x="198" y="0"/>
                  </a:moveTo>
                  <a:cubicBezTo>
                    <a:pt x="178" y="0"/>
                    <a:pt x="163" y="5"/>
                    <a:pt x="148" y="20"/>
                  </a:cubicBezTo>
                  <a:cubicBezTo>
                    <a:pt x="133" y="31"/>
                    <a:pt x="127" y="51"/>
                    <a:pt x="127" y="71"/>
                  </a:cubicBezTo>
                  <a:lnTo>
                    <a:pt x="127" y="147"/>
                  </a:lnTo>
                  <a:lnTo>
                    <a:pt x="72" y="147"/>
                  </a:lnTo>
                  <a:cubicBezTo>
                    <a:pt x="51" y="147"/>
                    <a:pt x="36" y="152"/>
                    <a:pt x="21" y="167"/>
                  </a:cubicBezTo>
                  <a:cubicBezTo>
                    <a:pt x="11" y="178"/>
                    <a:pt x="1" y="193"/>
                    <a:pt x="1" y="213"/>
                  </a:cubicBezTo>
                  <a:cubicBezTo>
                    <a:pt x="1" y="233"/>
                    <a:pt x="6" y="248"/>
                    <a:pt x="21" y="264"/>
                  </a:cubicBezTo>
                  <a:cubicBezTo>
                    <a:pt x="36" y="274"/>
                    <a:pt x="51" y="279"/>
                    <a:pt x="72" y="279"/>
                  </a:cubicBezTo>
                  <a:lnTo>
                    <a:pt x="122" y="279"/>
                  </a:lnTo>
                  <a:lnTo>
                    <a:pt x="122" y="613"/>
                  </a:lnTo>
                  <a:cubicBezTo>
                    <a:pt x="122" y="684"/>
                    <a:pt x="138" y="730"/>
                    <a:pt x="173" y="750"/>
                  </a:cubicBezTo>
                  <a:cubicBezTo>
                    <a:pt x="209" y="770"/>
                    <a:pt x="249" y="785"/>
                    <a:pt x="300" y="785"/>
                  </a:cubicBezTo>
                  <a:cubicBezTo>
                    <a:pt x="330" y="785"/>
                    <a:pt x="355" y="775"/>
                    <a:pt x="381" y="760"/>
                  </a:cubicBezTo>
                  <a:cubicBezTo>
                    <a:pt x="406" y="745"/>
                    <a:pt x="416" y="730"/>
                    <a:pt x="416" y="704"/>
                  </a:cubicBezTo>
                  <a:cubicBezTo>
                    <a:pt x="416" y="689"/>
                    <a:pt x="411" y="674"/>
                    <a:pt x="401" y="664"/>
                  </a:cubicBezTo>
                  <a:cubicBezTo>
                    <a:pt x="391" y="654"/>
                    <a:pt x="381" y="649"/>
                    <a:pt x="371" y="649"/>
                  </a:cubicBezTo>
                  <a:cubicBezTo>
                    <a:pt x="360" y="649"/>
                    <a:pt x="355" y="649"/>
                    <a:pt x="345" y="654"/>
                  </a:cubicBezTo>
                  <a:cubicBezTo>
                    <a:pt x="335" y="654"/>
                    <a:pt x="325" y="659"/>
                    <a:pt x="315" y="659"/>
                  </a:cubicBezTo>
                  <a:cubicBezTo>
                    <a:pt x="300" y="659"/>
                    <a:pt x="290" y="654"/>
                    <a:pt x="279" y="649"/>
                  </a:cubicBezTo>
                  <a:cubicBezTo>
                    <a:pt x="274" y="638"/>
                    <a:pt x="269" y="628"/>
                    <a:pt x="269" y="608"/>
                  </a:cubicBezTo>
                  <a:lnTo>
                    <a:pt x="269" y="284"/>
                  </a:lnTo>
                  <a:lnTo>
                    <a:pt x="355" y="284"/>
                  </a:lnTo>
                  <a:cubicBezTo>
                    <a:pt x="376" y="284"/>
                    <a:pt x="391" y="279"/>
                    <a:pt x="406" y="264"/>
                  </a:cubicBezTo>
                  <a:cubicBezTo>
                    <a:pt x="416" y="254"/>
                    <a:pt x="421" y="238"/>
                    <a:pt x="421" y="218"/>
                  </a:cubicBezTo>
                  <a:cubicBezTo>
                    <a:pt x="421" y="198"/>
                    <a:pt x="416" y="183"/>
                    <a:pt x="406" y="167"/>
                  </a:cubicBezTo>
                  <a:cubicBezTo>
                    <a:pt x="391" y="157"/>
                    <a:pt x="376" y="152"/>
                    <a:pt x="355" y="152"/>
                  </a:cubicBezTo>
                  <a:lnTo>
                    <a:pt x="269" y="147"/>
                  </a:lnTo>
                  <a:lnTo>
                    <a:pt x="269" y="71"/>
                  </a:lnTo>
                  <a:cubicBezTo>
                    <a:pt x="269" y="51"/>
                    <a:pt x="264" y="36"/>
                    <a:pt x="249" y="20"/>
                  </a:cubicBezTo>
                  <a:cubicBezTo>
                    <a:pt x="239" y="5"/>
                    <a:pt x="219" y="0"/>
                    <a:pt x="1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7"/>
            <p:cNvSpPr/>
            <p:nvPr/>
          </p:nvSpPr>
          <p:spPr>
            <a:xfrm>
              <a:off x="7991385" y="4463246"/>
              <a:ext cx="71950" cy="100083"/>
            </a:xfrm>
            <a:custGeom>
              <a:avLst/>
              <a:gdLst/>
              <a:ahLst/>
              <a:cxnLst/>
              <a:rect l="l" t="t" r="r" b="b"/>
              <a:pathLst>
                <a:path w="624" h="868" extrusionOk="0">
                  <a:moveTo>
                    <a:pt x="291" y="0"/>
                  </a:moveTo>
                  <a:cubicBezTo>
                    <a:pt x="247" y="0"/>
                    <a:pt x="205" y="10"/>
                    <a:pt x="168" y="27"/>
                  </a:cubicBezTo>
                  <a:cubicBezTo>
                    <a:pt x="122" y="47"/>
                    <a:pt x="82" y="77"/>
                    <a:pt x="56" y="113"/>
                  </a:cubicBezTo>
                  <a:cubicBezTo>
                    <a:pt x="31" y="148"/>
                    <a:pt x="16" y="194"/>
                    <a:pt x="16" y="245"/>
                  </a:cubicBezTo>
                  <a:cubicBezTo>
                    <a:pt x="16" y="381"/>
                    <a:pt x="102" y="468"/>
                    <a:pt x="279" y="493"/>
                  </a:cubicBezTo>
                  <a:cubicBezTo>
                    <a:pt x="350" y="503"/>
                    <a:pt x="401" y="518"/>
                    <a:pt x="431" y="538"/>
                  </a:cubicBezTo>
                  <a:cubicBezTo>
                    <a:pt x="467" y="559"/>
                    <a:pt x="482" y="589"/>
                    <a:pt x="482" y="625"/>
                  </a:cubicBezTo>
                  <a:cubicBezTo>
                    <a:pt x="482" y="655"/>
                    <a:pt x="462" y="680"/>
                    <a:pt x="431" y="701"/>
                  </a:cubicBezTo>
                  <a:cubicBezTo>
                    <a:pt x="401" y="721"/>
                    <a:pt x="360" y="731"/>
                    <a:pt x="315" y="731"/>
                  </a:cubicBezTo>
                  <a:cubicBezTo>
                    <a:pt x="274" y="731"/>
                    <a:pt x="239" y="721"/>
                    <a:pt x="208" y="711"/>
                  </a:cubicBezTo>
                  <a:cubicBezTo>
                    <a:pt x="178" y="701"/>
                    <a:pt x="142" y="680"/>
                    <a:pt x="112" y="650"/>
                  </a:cubicBezTo>
                  <a:cubicBezTo>
                    <a:pt x="102" y="645"/>
                    <a:pt x="87" y="640"/>
                    <a:pt x="71" y="640"/>
                  </a:cubicBezTo>
                  <a:cubicBezTo>
                    <a:pt x="51" y="640"/>
                    <a:pt x="36" y="645"/>
                    <a:pt x="21" y="660"/>
                  </a:cubicBezTo>
                  <a:cubicBezTo>
                    <a:pt x="6" y="675"/>
                    <a:pt x="1" y="690"/>
                    <a:pt x="1" y="706"/>
                  </a:cubicBezTo>
                  <a:cubicBezTo>
                    <a:pt x="1" y="731"/>
                    <a:pt x="11" y="751"/>
                    <a:pt x="31" y="771"/>
                  </a:cubicBezTo>
                  <a:cubicBezTo>
                    <a:pt x="71" y="807"/>
                    <a:pt x="117" y="832"/>
                    <a:pt x="158" y="847"/>
                  </a:cubicBezTo>
                  <a:cubicBezTo>
                    <a:pt x="203" y="863"/>
                    <a:pt x="254" y="868"/>
                    <a:pt x="315" y="868"/>
                  </a:cubicBezTo>
                  <a:cubicBezTo>
                    <a:pt x="370" y="868"/>
                    <a:pt x="421" y="858"/>
                    <a:pt x="467" y="837"/>
                  </a:cubicBezTo>
                  <a:cubicBezTo>
                    <a:pt x="517" y="817"/>
                    <a:pt x="553" y="787"/>
                    <a:pt x="583" y="751"/>
                  </a:cubicBezTo>
                  <a:cubicBezTo>
                    <a:pt x="608" y="711"/>
                    <a:pt x="624" y="670"/>
                    <a:pt x="624" y="620"/>
                  </a:cubicBezTo>
                  <a:cubicBezTo>
                    <a:pt x="624" y="564"/>
                    <a:pt x="613" y="518"/>
                    <a:pt x="593" y="488"/>
                  </a:cubicBezTo>
                  <a:cubicBezTo>
                    <a:pt x="573" y="457"/>
                    <a:pt x="543" y="427"/>
                    <a:pt x="502" y="412"/>
                  </a:cubicBezTo>
                  <a:cubicBezTo>
                    <a:pt x="462" y="392"/>
                    <a:pt x="406" y="376"/>
                    <a:pt x="335" y="361"/>
                  </a:cubicBezTo>
                  <a:cubicBezTo>
                    <a:pt x="274" y="351"/>
                    <a:pt x="229" y="336"/>
                    <a:pt x="203" y="321"/>
                  </a:cubicBezTo>
                  <a:cubicBezTo>
                    <a:pt x="173" y="300"/>
                    <a:pt x="158" y="275"/>
                    <a:pt x="158" y="240"/>
                  </a:cubicBezTo>
                  <a:cubicBezTo>
                    <a:pt x="158" y="209"/>
                    <a:pt x="173" y="184"/>
                    <a:pt x="198" y="169"/>
                  </a:cubicBezTo>
                  <a:cubicBezTo>
                    <a:pt x="229" y="148"/>
                    <a:pt x="269" y="138"/>
                    <a:pt x="320" y="138"/>
                  </a:cubicBezTo>
                  <a:cubicBezTo>
                    <a:pt x="350" y="138"/>
                    <a:pt x="380" y="143"/>
                    <a:pt x="421" y="159"/>
                  </a:cubicBezTo>
                  <a:cubicBezTo>
                    <a:pt x="456" y="174"/>
                    <a:pt x="487" y="189"/>
                    <a:pt x="507" y="204"/>
                  </a:cubicBezTo>
                  <a:cubicBezTo>
                    <a:pt x="517" y="214"/>
                    <a:pt x="527" y="219"/>
                    <a:pt x="538" y="219"/>
                  </a:cubicBezTo>
                  <a:cubicBezTo>
                    <a:pt x="558" y="219"/>
                    <a:pt x="573" y="209"/>
                    <a:pt x="588" y="199"/>
                  </a:cubicBezTo>
                  <a:cubicBezTo>
                    <a:pt x="603" y="184"/>
                    <a:pt x="608" y="169"/>
                    <a:pt x="608" y="148"/>
                  </a:cubicBezTo>
                  <a:cubicBezTo>
                    <a:pt x="608" y="123"/>
                    <a:pt x="598" y="103"/>
                    <a:pt x="573" y="83"/>
                  </a:cubicBezTo>
                  <a:cubicBezTo>
                    <a:pt x="543" y="57"/>
                    <a:pt x="507" y="37"/>
                    <a:pt x="462" y="22"/>
                  </a:cubicBezTo>
                  <a:cubicBezTo>
                    <a:pt x="416" y="7"/>
                    <a:pt x="370" y="2"/>
                    <a:pt x="320" y="2"/>
                  </a:cubicBezTo>
                  <a:cubicBezTo>
                    <a:pt x="310" y="1"/>
                    <a:pt x="301" y="0"/>
                    <a:pt x="2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7"/>
            <p:cNvSpPr/>
            <p:nvPr/>
          </p:nvSpPr>
          <p:spPr>
            <a:xfrm>
              <a:off x="8087779" y="4459326"/>
              <a:ext cx="63764" cy="103426"/>
            </a:xfrm>
            <a:custGeom>
              <a:avLst/>
              <a:gdLst/>
              <a:ahLst/>
              <a:cxnLst/>
              <a:rect l="l" t="t" r="r" b="b"/>
              <a:pathLst>
                <a:path w="553" h="897" extrusionOk="0">
                  <a:moveTo>
                    <a:pt x="76" y="0"/>
                  </a:moveTo>
                  <a:cubicBezTo>
                    <a:pt x="56" y="0"/>
                    <a:pt x="36" y="5"/>
                    <a:pt x="26" y="20"/>
                  </a:cubicBezTo>
                  <a:cubicBezTo>
                    <a:pt x="11" y="36"/>
                    <a:pt x="5" y="51"/>
                    <a:pt x="5" y="71"/>
                  </a:cubicBezTo>
                  <a:lnTo>
                    <a:pt x="0" y="821"/>
                  </a:lnTo>
                  <a:cubicBezTo>
                    <a:pt x="0" y="841"/>
                    <a:pt x="5" y="856"/>
                    <a:pt x="21" y="871"/>
                  </a:cubicBezTo>
                  <a:cubicBezTo>
                    <a:pt x="36" y="887"/>
                    <a:pt x="51" y="892"/>
                    <a:pt x="71" y="892"/>
                  </a:cubicBezTo>
                  <a:cubicBezTo>
                    <a:pt x="92" y="892"/>
                    <a:pt x="112" y="887"/>
                    <a:pt x="122" y="871"/>
                  </a:cubicBezTo>
                  <a:cubicBezTo>
                    <a:pt x="137" y="856"/>
                    <a:pt x="142" y="841"/>
                    <a:pt x="142" y="821"/>
                  </a:cubicBezTo>
                  <a:lnTo>
                    <a:pt x="147" y="512"/>
                  </a:lnTo>
                  <a:cubicBezTo>
                    <a:pt x="147" y="471"/>
                    <a:pt x="157" y="436"/>
                    <a:pt x="183" y="410"/>
                  </a:cubicBezTo>
                  <a:cubicBezTo>
                    <a:pt x="208" y="380"/>
                    <a:pt x="244" y="370"/>
                    <a:pt x="289" y="370"/>
                  </a:cubicBezTo>
                  <a:cubicBezTo>
                    <a:pt x="335" y="370"/>
                    <a:pt x="365" y="380"/>
                    <a:pt x="380" y="410"/>
                  </a:cubicBezTo>
                  <a:cubicBezTo>
                    <a:pt x="401" y="436"/>
                    <a:pt x="406" y="466"/>
                    <a:pt x="406" y="512"/>
                  </a:cubicBezTo>
                  <a:lnTo>
                    <a:pt x="406" y="821"/>
                  </a:lnTo>
                  <a:cubicBezTo>
                    <a:pt x="406" y="841"/>
                    <a:pt x="411" y="861"/>
                    <a:pt x="426" y="876"/>
                  </a:cubicBezTo>
                  <a:cubicBezTo>
                    <a:pt x="441" y="887"/>
                    <a:pt x="456" y="897"/>
                    <a:pt x="477" y="897"/>
                  </a:cubicBezTo>
                  <a:cubicBezTo>
                    <a:pt x="497" y="897"/>
                    <a:pt x="517" y="887"/>
                    <a:pt x="527" y="876"/>
                  </a:cubicBezTo>
                  <a:cubicBezTo>
                    <a:pt x="542" y="861"/>
                    <a:pt x="553" y="841"/>
                    <a:pt x="553" y="821"/>
                  </a:cubicBezTo>
                  <a:lnTo>
                    <a:pt x="553" y="512"/>
                  </a:lnTo>
                  <a:cubicBezTo>
                    <a:pt x="553" y="426"/>
                    <a:pt x="537" y="360"/>
                    <a:pt x="507" y="309"/>
                  </a:cubicBezTo>
                  <a:cubicBezTo>
                    <a:pt x="477" y="263"/>
                    <a:pt x="421" y="238"/>
                    <a:pt x="340" y="238"/>
                  </a:cubicBezTo>
                  <a:cubicBezTo>
                    <a:pt x="299" y="238"/>
                    <a:pt x="264" y="248"/>
                    <a:pt x="228" y="269"/>
                  </a:cubicBezTo>
                  <a:cubicBezTo>
                    <a:pt x="198" y="289"/>
                    <a:pt x="168" y="314"/>
                    <a:pt x="147" y="339"/>
                  </a:cubicBezTo>
                  <a:lnTo>
                    <a:pt x="147" y="76"/>
                  </a:lnTo>
                  <a:cubicBezTo>
                    <a:pt x="147" y="51"/>
                    <a:pt x="142" y="36"/>
                    <a:pt x="127" y="20"/>
                  </a:cubicBezTo>
                  <a:cubicBezTo>
                    <a:pt x="117" y="5"/>
                    <a:pt x="97" y="0"/>
                    <a:pt x="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7"/>
            <p:cNvSpPr/>
            <p:nvPr/>
          </p:nvSpPr>
          <p:spPr>
            <a:xfrm>
              <a:off x="8174833" y="4486768"/>
              <a:ext cx="73103" cy="77714"/>
            </a:xfrm>
            <a:custGeom>
              <a:avLst/>
              <a:gdLst/>
              <a:ahLst/>
              <a:cxnLst/>
              <a:rect l="l" t="t" r="r" b="b"/>
              <a:pathLst>
                <a:path w="634" h="674" extrusionOk="0">
                  <a:moveTo>
                    <a:pt x="314" y="137"/>
                  </a:moveTo>
                  <a:cubicBezTo>
                    <a:pt x="365" y="137"/>
                    <a:pt x="410" y="157"/>
                    <a:pt x="441" y="193"/>
                  </a:cubicBezTo>
                  <a:cubicBezTo>
                    <a:pt x="476" y="233"/>
                    <a:pt x="492" y="279"/>
                    <a:pt x="492" y="340"/>
                  </a:cubicBezTo>
                  <a:cubicBezTo>
                    <a:pt x="492" y="395"/>
                    <a:pt x="471" y="446"/>
                    <a:pt x="441" y="481"/>
                  </a:cubicBezTo>
                  <a:cubicBezTo>
                    <a:pt x="409" y="518"/>
                    <a:pt x="373" y="538"/>
                    <a:pt x="329" y="538"/>
                  </a:cubicBezTo>
                  <a:cubicBezTo>
                    <a:pt x="324" y="538"/>
                    <a:pt x="319" y="538"/>
                    <a:pt x="314" y="537"/>
                  </a:cubicBezTo>
                  <a:cubicBezTo>
                    <a:pt x="258" y="537"/>
                    <a:pt x="218" y="522"/>
                    <a:pt x="183" y="481"/>
                  </a:cubicBezTo>
                  <a:cubicBezTo>
                    <a:pt x="152" y="441"/>
                    <a:pt x="137" y="395"/>
                    <a:pt x="137" y="340"/>
                  </a:cubicBezTo>
                  <a:cubicBezTo>
                    <a:pt x="137" y="279"/>
                    <a:pt x="152" y="233"/>
                    <a:pt x="188" y="193"/>
                  </a:cubicBezTo>
                  <a:cubicBezTo>
                    <a:pt x="218" y="152"/>
                    <a:pt x="264" y="137"/>
                    <a:pt x="314" y="137"/>
                  </a:cubicBezTo>
                  <a:close/>
                  <a:moveTo>
                    <a:pt x="294" y="0"/>
                  </a:moveTo>
                  <a:cubicBezTo>
                    <a:pt x="238" y="0"/>
                    <a:pt x="188" y="15"/>
                    <a:pt x="142" y="46"/>
                  </a:cubicBezTo>
                  <a:cubicBezTo>
                    <a:pt x="96" y="71"/>
                    <a:pt x="66" y="112"/>
                    <a:pt x="36" y="162"/>
                  </a:cubicBezTo>
                  <a:cubicBezTo>
                    <a:pt x="10" y="213"/>
                    <a:pt x="0" y="274"/>
                    <a:pt x="0" y="334"/>
                  </a:cubicBezTo>
                  <a:cubicBezTo>
                    <a:pt x="0" y="400"/>
                    <a:pt x="10" y="456"/>
                    <a:pt x="36" y="507"/>
                  </a:cubicBezTo>
                  <a:cubicBezTo>
                    <a:pt x="61" y="562"/>
                    <a:pt x="96" y="598"/>
                    <a:pt x="142" y="628"/>
                  </a:cubicBezTo>
                  <a:cubicBezTo>
                    <a:pt x="188" y="659"/>
                    <a:pt x="238" y="674"/>
                    <a:pt x="294" y="674"/>
                  </a:cubicBezTo>
                  <a:cubicBezTo>
                    <a:pt x="329" y="674"/>
                    <a:pt x="365" y="664"/>
                    <a:pt x="400" y="649"/>
                  </a:cubicBezTo>
                  <a:cubicBezTo>
                    <a:pt x="436" y="633"/>
                    <a:pt x="461" y="613"/>
                    <a:pt x="481" y="588"/>
                  </a:cubicBezTo>
                  <a:cubicBezTo>
                    <a:pt x="486" y="608"/>
                    <a:pt x="492" y="628"/>
                    <a:pt x="502" y="638"/>
                  </a:cubicBezTo>
                  <a:cubicBezTo>
                    <a:pt x="517" y="654"/>
                    <a:pt x="532" y="664"/>
                    <a:pt x="557" y="664"/>
                  </a:cubicBezTo>
                  <a:cubicBezTo>
                    <a:pt x="578" y="664"/>
                    <a:pt x="593" y="654"/>
                    <a:pt x="608" y="643"/>
                  </a:cubicBezTo>
                  <a:cubicBezTo>
                    <a:pt x="623" y="628"/>
                    <a:pt x="628" y="608"/>
                    <a:pt x="628" y="588"/>
                  </a:cubicBezTo>
                  <a:lnTo>
                    <a:pt x="628" y="76"/>
                  </a:lnTo>
                  <a:cubicBezTo>
                    <a:pt x="633" y="56"/>
                    <a:pt x="623" y="36"/>
                    <a:pt x="608" y="25"/>
                  </a:cubicBezTo>
                  <a:cubicBezTo>
                    <a:pt x="598" y="10"/>
                    <a:pt x="578" y="5"/>
                    <a:pt x="557" y="5"/>
                  </a:cubicBezTo>
                  <a:cubicBezTo>
                    <a:pt x="537" y="5"/>
                    <a:pt x="522" y="10"/>
                    <a:pt x="507" y="25"/>
                  </a:cubicBezTo>
                  <a:cubicBezTo>
                    <a:pt x="492" y="41"/>
                    <a:pt x="486" y="56"/>
                    <a:pt x="486" y="76"/>
                  </a:cubicBezTo>
                  <a:cubicBezTo>
                    <a:pt x="461" y="56"/>
                    <a:pt x="436" y="41"/>
                    <a:pt x="400" y="25"/>
                  </a:cubicBezTo>
                  <a:cubicBezTo>
                    <a:pt x="365" y="10"/>
                    <a:pt x="329" y="0"/>
                    <a:pt x="2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7"/>
            <p:cNvSpPr/>
            <p:nvPr/>
          </p:nvSpPr>
          <p:spPr>
            <a:xfrm>
              <a:off x="8264770" y="4487344"/>
              <a:ext cx="49120" cy="75984"/>
            </a:xfrm>
            <a:custGeom>
              <a:avLst/>
              <a:gdLst/>
              <a:ahLst/>
              <a:cxnLst/>
              <a:rect l="l" t="t" r="r" b="b"/>
              <a:pathLst>
                <a:path w="426" h="659" extrusionOk="0">
                  <a:moveTo>
                    <a:pt x="340" y="0"/>
                  </a:moveTo>
                  <a:cubicBezTo>
                    <a:pt x="299" y="0"/>
                    <a:pt x="264" y="10"/>
                    <a:pt x="228" y="26"/>
                  </a:cubicBezTo>
                  <a:cubicBezTo>
                    <a:pt x="193" y="46"/>
                    <a:pt x="167" y="71"/>
                    <a:pt x="147" y="102"/>
                  </a:cubicBezTo>
                  <a:lnTo>
                    <a:pt x="147" y="86"/>
                  </a:lnTo>
                  <a:cubicBezTo>
                    <a:pt x="147" y="66"/>
                    <a:pt x="142" y="46"/>
                    <a:pt x="127" y="36"/>
                  </a:cubicBezTo>
                  <a:cubicBezTo>
                    <a:pt x="112" y="20"/>
                    <a:pt x="96" y="10"/>
                    <a:pt x="76" y="10"/>
                  </a:cubicBezTo>
                  <a:cubicBezTo>
                    <a:pt x="56" y="10"/>
                    <a:pt x="36" y="20"/>
                    <a:pt x="26" y="36"/>
                  </a:cubicBezTo>
                  <a:cubicBezTo>
                    <a:pt x="10" y="46"/>
                    <a:pt x="5" y="66"/>
                    <a:pt x="5" y="86"/>
                  </a:cubicBezTo>
                  <a:lnTo>
                    <a:pt x="0" y="583"/>
                  </a:lnTo>
                  <a:cubicBezTo>
                    <a:pt x="0" y="603"/>
                    <a:pt x="5" y="623"/>
                    <a:pt x="21" y="638"/>
                  </a:cubicBezTo>
                  <a:cubicBezTo>
                    <a:pt x="36" y="649"/>
                    <a:pt x="51" y="659"/>
                    <a:pt x="71" y="659"/>
                  </a:cubicBezTo>
                  <a:cubicBezTo>
                    <a:pt x="91" y="659"/>
                    <a:pt x="112" y="654"/>
                    <a:pt x="122" y="638"/>
                  </a:cubicBezTo>
                  <a:cubicBezTo>
                    <a:pt x="137" y="623"/>
                    <a:pt x="147" y="608"/>
                    <a:pt x="147" y="583"/>
                  </a:cubicBezTo>
                  <a:lnTo>
                    <a:pt x="147" y="299"/>
                  </a:lnTo>
                  <a:cubicBezTo>
                    <a:pt x="147" y="264"/>
                    <a:pt x="152" y="233"/>
                    <a:pt x="167" y="208"/>
                  </a:cubicBezTo>
                  <a:cubicBezTo>
                    <a:pt x="178" y="177"/>
                    <a:pt x="193" y="157"/>
                    <a:pt x="213" y="147"/>
                  </a:cubicBezTo>
                  <a:cubicBezTo>
                    <a:pt x="233" y="132"/>
                    <a:pt x="254" y="127"/>
                    <a:pt x="274" y="127"/>
                  </a:cubicBezTo>
                  <a:cubicBezTo>
                    <a:pt x="284" y="127"/>
                    <a:pt x="294" y="127"/>
                    <a:pt x="299" y="132"/>
                  </a:cubicBezTo>
                  <a:cubicBezTo>
                    <a:pt x="309" y="132"/>
                    <a:pt x="314" y="137"/>
                    <a:pt x="319" y="137"/>
                  </a:cubicBezTo>
                  <a:cubicBezTo>
                    <a:pt x="335" y="142"/>
                    <a:pt x="345" y="147"/>
                    <a:pt x="360" y="147"/>
                  </a:cubicBezTo>
                  <a:cubicBezTo>
                    <a:pt x="375" y="147"/>
                    <a:pt x="390" y="137"/>
                    <a:pt x="405" y="127"/>
                  </a:cubicBezTo>
                  <a:cubicBezTo>
                    <a:pt x="416" y="117"/>
                    <a:pt x="426" y="96"/>
                    <a:pt x="426" y="71"/>
                  </a:cubicBezTo>
                  <a:cubicBezTo>
                    <a:pt x="426" y="51"/>
                    <a:pt x="416" y="36"/>
                    <a:pt x="400" y="20"/>
                  </a:cubicBezTo>
                  <a:cubicBezTo>
                    <a:pt x="385" y="10"/>
                    <a:pt x="365" y="0"/>
                    <a:pt x="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7"/>
            <p:cNvSpPr/>
            <p:nvPr/>
          </p:nvSpPr>
          <p:spPr>
            <a:xfrm>
              <a:off x="8314928" y="4487921"/>
              <a:ext cx="70797" cy="77137"/>
            </a:xfrm>
            <a:custGeom>
              <a:avLst/>
              <a:gdLst/>
              <a:ahLst/>
              <a:cxnLst/>
              <a:rect l="l" t="t" r="r" b="b"/>
              <a:pathLst>
                <a:path w="614" h="669" extrusionOk="0">
                  <a:moveTo>
                    <a:pt x="310" y="132"/>
                  </a:moveTo>
                  <a:cubicBezTo>
                    <a:pt x="350" y="132"/>
                    <a:pt x="381" y="142"/>
                    <a:pt x="411" y="167"/>
                  </a:cubicBezTo>
                  <a:cubicBezTo>
                    <a:pt x="442" y="193"/>
                    <a:pt x="457" y="223"/>
                    <a:pt x="462" y="254"/>
                  </a:cubicBezTo>
                  <a:lnTo>
                    <a:pt x="462" y="264"/>
                  </a:lnTo>
                  <a:lnTo>
                    <a:pt x="143" y="264"/>
                  </a:lnTo>
                  <a:cubicBezTo>
                    <a:pt x="163" y="172"/>
                    <a:pt x="219" y="132"/>
                    <a:pt x="310" y="132"/>
                  </a:cubicBezTo>
                  <a:close/>
                  <a:moveTo>
                    <a:pt x="310" y="0"/>
                  </a:moveTo>
                  <a:cubicBezTo>
                    <a:pt x="259" y="0"/>
                    <a:pt x="209" y="10"/>
                    <a:pt x="158" y="41"/>
                  </a:cubicBezTo>
                  <a:cubicBezTo>
                    <a:pt x="112" y="66"/>
                    <a:pt x="72" y="107"/>
                    <a:pt x="46" y="157"/>
                  </a:cubicBezTo>
                  <a:cubicBezTo>
                    <a:pt x="16" y="213"/>
                    <a:pt x="1" y="274"/>
                    <a:pt x="1" y="340"/>
                  </a:cubicBezTo>
                  <a:cubicBezTo>
                    <a:pt x="1" y="400"/>
                    <a:pt x="11" y="461"/>
                    <a:pt x="41" y="507"/>
                  </a:cubicBezTo>
                  <a:cubicBezTo>
                    <a:pt x="67" y="557"/>
                    <a:pt x="107" y="598"/>
                    <a:pt x="153" y="623"/>
                  </a:cubicBezTo>
                  <a:cubicBezTo>
                    <a:pt x="204" y="654"/>
                    <a:pt x="264" y="669"/>
                    <a:pt x="330" y="669"/>
                  </a:cubicBezTo>
                  <a:cubicBezTo>
                    <a:pt x="371" y="669"/>
                    <a:pt x="411" y="664"/>
                    <a:pt x="447" y="649"/>
                  </a:cubicBezTo>
                  <a:cubicBezTo>
                    <a:pt x="487" y="639"/>
                    <a:pt x="518" y="623"/>
                    <a:pt x="538" y="603"/>
                  </a:cubicBezTo>
                  <a:cubicBezTo>
                    <a:pt x="563" y="588"/>
                    <a:pt x="573" y="568"/>
                    <a:pt x="573" y="542"/>
                  </a:cubicBezTo>
                  <a:cubicBezTo>
                    <a:pt x="573" y="527"/>
                    <a:pt x="568" y="512"/>
                    <a:pt x="553" y="502"/>
                  </a:cubicBezTo>
                  <a:cubicBezTo>
                    <a:pt x="543" y="492"/>
                    <a:pt x="528" y="481"/>
                    <a:pt x="513" y="481"/>
                  </a:cubicBezTo>
                  <a:cubicBezTo>
                    <a:pt x="497" y="481"/>
                    <a:pt x="482" y="487"/>
                    <a:pt x="472" y="497"/>
                  </a:cubicBezTo>
                  <a:cubicBezTo>
                    <a:pt x="467" y="497"/>
                    <a:pt x="457" y="502"/>
                    <a:pt x="447" y="507"/>
                  </a:cubicBezTo>
                  <a:cubicBezTo>
                    <a:pt x="437" y="517"/>
                    <a:pt x="421" y="522"/>
                    <a:pt x="401" y="527"/>
                  </a:cubicBezTo>
                  <a:cubicBezTo>
                    <a:pt x="386" y="532"/>
                    <a:pt x="361" y="537"/>
                    <a:pt x="325" y="537"/>
                  </a:cubicBezTo>
                  <a:cubicBezTo>
                    <a:pt x="285" y="537"/>
                    <a:pt x="244" y="522"/>
                    <a:pt x="209" y="497"/>
                  </a:cubicBezTo>
                  <a:cubicBezTo>
                    <a:pt x="173" y="466"/>
                    <a:pt x="153" y="431"/>
                    <a:pt x="143" y="380"/>
                  </a:cubicBezTo>
                  <a:lnTo>
                    <a:pt x="143" y="380"/>
                  </a:lnTo>
                  <a:lnTo>
                    <a:pt x="543" y="385"/>
                  </a:lnTo>
                  <a:cubicBezTo>
                    <a:pt x="563" y="385"/>
                    <a:pt x="578" y="380"/>
                    <a:pt x="594" y="365"/>
                  </a:cubicBezTo>
                  <a:cubicBezTo>
                    <a:pt x="609" y="355"/>
                    <a:pt x="614" y="340"/>
                    <a:pt x="614" y="319"/>
                  </a:cubicBezTo>
                  <a:cubicBezTo>
                    <a:pt x="614" y="264"/>
                    <a:pt x="604" y="208"/>
                    <a:pt x="573" y="162"/>
                  </a:cubicBezTo>
                  <a:cubicBezTo>
                    <a:pt x="548" y="112"/>
                    <a:pt x="507" y="71"/>
                    <a:pt x="462" y="41"/>
                  </a:cubicBezTo>
                  <a:cubicBezTo>
                    <a:pt x="416" y="15"/>
                    <a:pt x="366" y="0"/>
                    <a:pt x="3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7"/>
            <p:cNvSpPr/>
            <p:nvPr/>
          </p:nvSpPr>
          <p:spPr>
            <a:xfrm>
              <a:off x="6782307" y="4444682"/>
              <a:ext cx="161888" cy="138709"/>
            </a:xfrm>
            <a:custGeom>
              <a:avLst/>
              <a:gdLst/>
              <a:ahLst/>
              <a:cxnLst/>
              <a:rect l="l" t="t" r="r" b="b"/>
              <a:pathLst>
                <a:path w="1404" h="1203" extrusionOk="0">
                  <a:moveTo>
                    <a:pt x="107" y="0"/>
                  </a:moveTo>
                  <a:cubicBezTo>
                    <a:pt x="51" y="0"/>
                    <a:pt x="6" y="46"/>
                    <a:pt x="1" y="107"/>
                  </a:cubicBezTo>
                  <a:lnTo>
                    <a:pt x="1" y="912"/>
                  </a:lnTo>
                  <a:cubicBezTo>
                    <a:pt x="1" y="968"/>
                    <a:pt x="46" y="1019"/>
                    <a:pt x="102" y="1019"/>
                  </a:cubicBezTo>
                  <a:lnTo>
                    <a:pt x="1039" y="1024"/>
                  </a:lnTo>
                  <a:cubicBezTo>
                    <a:pt x="1039" y="1024"/>
                    <a:pt x="1217" y="1186"/>
                    <a:pt x="1227" y="1196"/>
                  </a:cubicBezTo>
                  <a:cubicBezTo>
                    <a:pt x="1231" y="1200"/>
                    <a:pt x="1237" y="1202"/>
                    <a:pt x="1243" y="1202"/>
                  </a:cubicBezTo>
                  <a:cubicBezTo>
                    <a:pt x="1253" y="1202"/>
                    <a:pt x="1262" y="1196"/>
                    <a:pt x="1262" y="1181"/>
                  </a:cubicBezTo>
                  <a:cubicBezTo>
                    <a:pt x="1262" y="1171"/>
                    <a:pt x="1262" y="1079"/>
                    <a:pt x="1262" y="1024"/>
                  </a:cubicBezTo>
                  <a:lnTo>
                    <a:pt x="1298" y="1024"/>
                  </a:lnTo>
                  <a:cubicBezTo>
                    <a:pt x="1353" y="1024"/>
                    <a:pt x="1399" y="978"/>
                    <a:pt x="1404" y="917"/>
                  </a:cubicBezTo>
                  <a:lnTo>
                    <a:pt x="1404" y="112"/>
                  </a:lnTo>
                  <a:cubicBezTo>
                    <a:pt x="1404" y="56"/>
                    <a:pt x="1358" y="5"/>
                    <a:pt x="1303" y="5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7"/>
            <p:cNvSpPr/>
            <p:nvPr/>
          </p:nvSpPr>
          <p:spPr>
            <a:xfrm>
              <a:off x="7753051" y="4439032"/>
              <a:ext cx="192905" cy="148394"/>
            </a:xfrm>
            <a:custGeom>
              <a:avLst/>
              <a:gdLst/>
              <a:ahLst/>
              <a:cxnLst/>
              <a:rect l="l" t="t" r="r" b="b"/>
              <a:pathLst>
                <a:path w="1673" h="1287" extrusionOk="0">
                  <a:moveTo>
                    <a:pt x="1021" y="1"/>
                  </a:moveTo>
                  <a:cubicBezTo>
                    <a:pt x="1007" y="1"/>
                    <a:pt x="994" y="16"/>
                    <a:pt x="994" y="34"/>
                  </a:cubicBezTo>
                  <a:lnTo>
                    <a:pt x="989" y="252"/>
                  </a:lnTo>
                  <a:cubicBezTo>
                    <a:pt x="989" y="287"/>
                    <a:pt x="963" y="313"/>
                    <a:pt x="933" y="318"/>
                  </a:cubicBezTo>
                  <a:cubicBezTo>
                    <a:pt x="771" y="343"/>
                    <a:pt x="315" y="439"/>
                    <a:pt x="138" y="748"/>
                  </a:cubicBezTo>
                  <a:cubicBezTo>
                    <a:pt x="1" y="992"/>
                    <a:pt x="67" y="1194"/>
                    <a:pt x="107" y="1275"/>
                  </a:cubicBezTo>
                  <a:cubicBezTo>
                    <a:pt x="110" y="1283"/>
                    <a:pt x="117" y="1287"/>
                    <a:pt x="126" y="1287"/>
                  </a:cubicBezTo>
                  <a:cubicBezTo>
                    <a:pt x="134" y="1287"/>
                    <a:pt x="143" y="1283"/>
                    <a:pt x="148" y="1275"/>
                  </a:cubicBezTo>
                  <a:cubicBezTo>
                    <a:pt x="219" y="1189"/>
                    <a:pt x="436" y="936"/>
                    <a:pt x="750" y="916"/>
                  </a:cubicBezTo>
                  <a:cubicBezTo>
                    <a:pt x="793" y="913"/>
                    <a:pt x="827" y="911"/>
                    <a:pt x="854" y="911"/>
                  </a:cubicBezTo>
                  <a:cubicBezTo>
                    <a:pt x="963" y="911"/>
                    <a:pt x="963" y="931"/>
                    <a:pt x="963" y="931"/>
                  </a:cubicBezTo>
                  <a:cubicBezTo>
                    <a:pt x="963" y="931"/>
                    <a:pt x="963" y="1174"/>
                    <a:pt x="963" y="1204"/>
                  </a:cubicBezTo>
                  <a:cubicBezTo>
                    <a:pt x="963" y="1243"/>
                    <a:pt x="986" y="1257"/>
                    <a:pt x="1007" y="1257"/>
                  </a:cubicBezTo>
                  <a:cubicBezTo>
                    <a:pt x="1020" y="1257"/>
                    <a:pt x="1032" y="1252"/>
                    <a:pt x="1039" y="1245"/>
                  </a:cubicBezTo>
                  <a:lnTo>
                    <a:pt x="1642" y="718"/>
                  </a:lnTo>
                  <a:cubicBezTo>
                    <a:pt x="1667" y="693"/>
                    <a:pt x="1672" y="647"/>
                    <a:pt x="1642" y="617"/>
                  </a:cubicBezTo>
                  <a:lnTo>
                    <a:pt x="1039" y="9"/>
                  </a:lnTo>
                  <a:cubicBezTo>
                    <a:pt x="1033" y="3"/>
                    <a:pt x="1027" y="1"/>
                    <a:pt x="1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7"/>
            <p:cNvSpPr/>
            <p:nvPr/>
          </p:nvSpPr>
          <p:spPr>
            <a:xfrm>
              <a:off x="6220431" y="1422119"/>
              <a:ext cx="501231" cy="499490"/>
            </a:xfrm>
            <a:custGeom>
              <a:avLst/>
              <a:gdLst/>
              <a:ahLst/>
              <a:cxnLst/>
              <a:rect l="l" t="t" r="r" b="b"/>
              <a:pathLst>
                <a:path w="4347" h="4332" extrusionOk="0">
                  <a:moveTo>
                    <a:pt x="2175" y="0"/>
                  </a:moveTo>
                  <a:cubicBezTo>
                    <a:pt x="983" y="0"/>
                    <a:pt x="16" y="961"/>
                    <a:pt x="6" y="2153"/>
                  </a:cubicBezTo>
                  <a:cubicBezTo>
                    <a:pt x="1" y="3348"/>
                    <a:pt x="968" y="4321"/>
                    <a:pt x="2164" y="4331"/>
                  </a:cubicBezTo>
                  <a:cubicBezTo>
                    <a:pt x="2167" y="4331"/>
                    <a:pt x="2170" y="4331"/>
                    <a:pt x="2173" y="4331"/>
                  </a:cubicBezTo>
                  <a:cubicBezTo>
                    <a:pt x="3364" y="4331"/>
                    <a:pt x="4332" y="3366"/>
                    <a:pt x="4337" y="2173"/>
                  </a:cubicBezTo>
                  <a:cubicBezTo>
                    <a:pt x="4347" y="978"/>
                    <a:pt x="3379" y="5"/>
                    <a:pt x="2184" y="0"/>
                  </a:cubicBezTo>
                  <a:cubicBezTo>
                    <a:pt x="2181" y="0"/>
                    <a:pt x="2178" y="0"/>
                    <a:pt x="21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7"/>
            <p:cNvSpPr/>
            <p:nvPr/>
          </p:nvSpPr>
          <p:spPr>
            <a:xfrm>
              <a:off x="7016605" y="3131722"/>
              <a:ext cx="227843" cy="425812"/>
            </a:xfrm>
            <a:custGeom>
              <a:avLst/>
              <a:gdLst/>
              <a:ahLst/>
              <a:cxnLst/>
              <a:rect l="l" t="t" r="r" b="b"/>
              <a:pathLst>
                <a:path w="1976" h="3693" extrusionOk="0">
                  <a:moveTo>
                    <a:pt x="1859" y="0"/>
                  </a:moveTo>
                  <a:cubicBezTo>
                    <a:pt x="1859" y="0"/>
                    <a:pt x="1221" y="608"/>
                    <a:pt x="1125" y="729"/>
                  </a:cubicBezTo>
                  <a:cubicBezTo>
                    <a:pt x="1028" y="856"/>
                    <a:pt x="380" y="1889"/>
                    <a:pt x="10" y="2462"/>
                  </a:cubicBezTo>
                  <a:cubicBezTo>
                    <a:pt x="0" y="2482"/>
                    <a:pt x="1550" y="3627"/>
                    <a:pt x="1717" y="3693"/>
                  </a:cubicBezTo>
                  <a:cubicBezTo>
                    <a:pt x="1976" y="3343"/>
                    <a:pt x="1808" y="2047"/>
                    <a:pt x="1808" y="2047"/>
                  </a:cubicBezTo>
                  <a:lnTo>
                    <a:pt x="1859" y="0"/>
                  </a:lnTo>
                  <a:close/>
                </a:path>
              </a:pathLst>
            </a:custGeom>
            <a:solidFill>
              <a:srgbClr val="0B539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7"/>
            <p:cNvSpPr/>
            <p:nvPr/>
          </p:nvSpPr>
          <p:spPr>
            <a:xfrm>
              <a:off x="6445273" y="3156513"/>
              <a:ext cx="769430" cy="602110"/>
            </a:xfrm>
            <a:custGeom>
              <a:avLst/>
              <a:gdLst/>
              <a:ahLst/>
              <a:cxnLst/>
              <a:rect l="l" t="t" r="r" b="b"/>
              <a:pathLst>
                <a:path w="6673" h="5222" extrusionOk="0">
                  <a:moveTo>
                    <a:pt x="496" y="1"/>
                  </a:moveTo>
                  <a:cubicBezTo>
                    <a:pt x="315" y="1"/>
                    <a:pt x="121" y="50"/>
                    <a:pt x="57" y="241"/>
                  </a:cubicBezTo>
                  <a:cubicBezTo>
                    <a:pt x="1" y="403"/>
                    <a:pt x="1" y="742"/>
                    <a:pt x="26" y="1077"/>
                  </a:cubicBezTo>
                  <a:cubicBezTo>
                    <a:pt x="55" y="1538"/>
                    <a:pt x="431" y="1892"/>
                    <a:pt x="884" y="1892"/>
                  </a:cubicBezTo>
                  <a:cubicBezTo>
                    <a:pt x="913" y="1892"/>
                    <a:pt x="943" y="1890"/>
                    <a:pt x="974" y="1887"/>
                  </a:cubicBezTo>
                  <a:lnTo>
                    <a:pt x="1141" y="1872"/>
                  </a:lnTo>
                  <a:cubicBezTo>
                    <a:pt x="1141" y="1872"/>
                    <a:pt x="3425" y="4683"/>
                    <a:pt x="3977" y="4982"/>
                  </a:cubicBezTo>
                  <a:cubicBezTo>
                    <a:pt x="4230" y="5120"/>
                    <a:pt x="4414" y="5221"/>
                    <a:pt x="4621" y="5221"/>
                  </a:cubicBezTo>
                  <a:cubicBezTo>
                    <a:pt x="4872" y="5221"/>
                    <a:pt x="5157" y="5073"/>
                    <a:pt x="5639" y="4663"/>
                  </a:cubicBezTo>
                  <a:cubicBezTo>
                    <a:pt x="6095" y="4273"/>
                    <a:pt x="6282" y="4010"/>
                    <a:pt x="6672" y="3478"/>
                  </a:cubicBezTo>
                  <a:cubicBezTo>
                    <a:pt x="6429" y="3387"/>
                    <a:pt x="5376" y="2546"/>
                    <a:pt x="5102" y="2363"/>
                  </a:cubicBezTo>
                  <a:cubicBezTo>
                    <a:pt x="4839" y="2776"/>
                    <a:pt x="4695" y="3078"/>
                    <a:pt x="4451" y="3078"/>
                  </a:cubicBezTo>
                  <a:cubicBezTo>
                    <a:pt x="4356" y="3078"/>
                    <a:pt x="4246" y="3033"/>
                    <a:pt x="4109" y="2931"/>
                  </a:cubicBezTo>
                  <a:cubicBezTo>
                    <a:pt x="3608" y="2551"/>
                    <a:pt x="2123" y="1264"/>
                    <a:pt x="1830" y="1041"/>
                  </a:cubicBezTo>
                  <a:cubicBezTo>
                    <a:pt x="1652" y="905"/>
                    <a:pt x="1632" y="1006"/>
                    <a:pt x="1617" y="626"/>
                  </a:cubicBezTo>
                  <a:cubicBezTo>
                    <a:pt x="1602" y="246"/>
                    <a:pt x="857" y="53"/>
                    <a:pt x="857" y="53"/>
                  </a:cubicBezTo>
                  <a:cubicBezTo>
                    <a:pt x="857" y="53"/>
                    <a:pt x="683" y="1"/>
                    <a:pt x="496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7"/>
            <p:cNvSpPr/>
            <p:nvPr/>
          </p:nvSpPr>
          <p:spPr>
            <a:xfrm>
              <a:off x="7007275" y="3078923"/>
              <a:ext cx="1003499" cy="1360095"/>
            </a:xfrm>
            <a:custGeom>
              <a:avLst/>
              <a:gdLst/>
              <a:ahLst/>
              <a:cxnLst/>
              <a:rect l="l" t="t" r="r" b="b"/>
              <a:pathLst>
                <a:path w="8703" h="14307" extrusionOk="0">
                  <a:moveTo>
                    <a:pt x="5436" y="0"/>
                  </a:moveTo>
                  <a:cubicBezTo>
                    <a:pt x="5361" y="0"/>
                    <a:pt x="5287" y="6"/>
                    <a:pt x="5213" y="17"/>
                  </a:cubicBezTo>
                  <a:cubicBezTo>
                    <a:pt x="4600" y="119"/>
                    <a:pt x="2335" y="235"/>
                    <a:pt x="2335" y="235"/>
                  </a:cubicBezTo>
                  <a:cubicBezTo>
                    <a:pt x="2219" y="306"/>
                    <a:pt x="1930" y="448"/>
                    <a:pt x="1753" y="580"/>
                  </a:cubicBezTo>
                  <a:cubicBezTo>
                    <a:pt x="1109" y="1061"/>
                    <a:pt x="897" y="2120"/>
                    <a:pt x="841" y="2363"/>
                  </a:cubicBezTo>
                  <a:cubicBezTo>
                    <a:pt x="785" y="2611"/>
                    <a:pt x="0" y="10052"/>
                    <a:pt x="203" y="13380"/>
                  </a:cubicBezTo>
                  <a:cubicBezTo>
                    <a:pt x="967" y="13993"/>
                    <a:pt x="2214" y="14306"/>
                    <a:pt x="3703" y="14306"/>
                  </a:cubicBezTo>
                  <a:cubicBezTo>
                    <a:pt x="5056" y="14306"/>
                    <a:pt x="6609" y="14048"/>
                    <a:pt x="8181" y="13522"/>
                  </a:cubicBezTo>
                  <a:cubicBezTo>
                    <a:pt x="8075" y="11952"/>
                    <a:pt x="7198" y="4207"/>
                    <a:pt x="7198" y="4207"/>
                  </a:cubicBezTo>
                  <a:lnTo>
                    <a:pt x="8703" y="3411"/>
                  </a:lnTo>
                  <a:cubicBezTo>
                    <a:pt x="8703" y="3411"/>
                    <a:pt x="7158" y="590"/>
                    <a:pt x="6352" y="240"/>
                  </a:cubicBezTo>
                  <a:cubicBezTo>
                    <a:pt x="6175" y="159"/>
                    <a:pt x="5982" y="93"/>
                    <a:pt x="5805" y="48"/>
                  </a:cubicBezTo>
                  <a:cubicBezTo>
                    <a:pt x="5685" y="16"/>
                    <a:pt x="5561" y="0"/>
                    <a:pt x="5436" y="0"/>
                  </a:cubicBezTo>
                  <a:close/>
                </a:path>
              </a:pathLst>
            </a:custGeom>
            <a:solidFill>
              <a:srgbClr val="0B539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7"/>
            <p:cNvSpPr/>
            <p:nvPr/>
          </p:nvSpPr>
          <p:spPr>
            <a:xfrm>
              <a:off x="7294603" y="2854302"/>
              <a:ext cx="348221" cy="561293"/>
            </a:xfrm>
            <a:custGeom>
              <a:avLst/>
              <a:gdLst/>
              <a:ahLst/>
              <a:cxnLst/>
              <a:rect l="l" t="t" r="r" b="b"/>
              <a:pathLst>
                <a:path w="3020" h="4868" extrusionOk="0">
                  <a:moveTo>
                    <a:pt x="2960" y="0"/>
                  </a:moveTo>
                  <a:cubicBezTo>
                    <a:pt x="2505" y="0"/>
                    <a:pt x="162" y="1398"/>
                    <a:pt x="162" y="1398"/>
                  </a:cubicBezTo>
                  <a:cubicBezTo>
                    <a:pt x="218" y="1408"/>
                    <a:pt x="61" y="1996"/>
                    <a:pt x="66" y="2031"/>
                  </a:cubicBezTo>
                  <a:cubicBezTo>
                    <a:pt x="66" y="2036"/>
                    <a:pt x="61" y="2041"/>
                    <a:pt x="51" y="2051"/>
                  </a:cubicBezTo>
                  <a:cubicBezTo>
                    <a:pt x="51" y="2051"/>
                    <a:pt x="0" y="2396"/>
                    <a:pt x="36" y="2978"/>
                  </a:cubicBezTo>
                  <a:cubicBezTo>
                    <a:pt x="71" y="3561"/>
                    <a:pt x="431" y="4868"/>
                    <a:pt x="431" y="4868"/>
                  </a:cubicBezTo>
                  <a:cubicBezTo>
                    <a:pt x="431" y="4868"/>
                    <a:pt x="1277" y="3997"/>
                    <a:pt x="1778" y="3318"/>
                  </a:cubicBezTo>
                  <a:cubicBezTo>
                    <a:pt x="2275" y="2639"/>
                    <a:pt x="2569" y="1859"/>
                    <a:pt x="2569" y="1859"/>
                  </a:cubicBezTo>
                  <a:lnTo>
                    <a:pt x="2563" y="1859"/>
                  </a:lnTo>
                  <a:cubicBezTo>
                    <a:pt x="2599" y="1697"/>
                    <a:pt x="2797" y="907"/>
                    <a:pt x="3019" y="15"/>
                  </a:cubicBezTo>
                  <a:cubicBezTo>
                    <a:pt x="3007" y="5"/>
                    <a:pt x="2986" y="0"/>
                    <a:pt x="2960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7"/>
            <p:cNvSpPr/>
            <p:nvPr/>
          </p:nvSpPr>
          <p:spPr>
            <a:xfrm>
              <a:off x="7120494" y="3043515"/>
              <a:ext cx="549198" cy="385572"/>
            </a:xfrm>
            <a:custGeom>
              <a:avLst/>
              <a:gdLst/>
              <a:ahLst/>
              <a:cxnLst/>
              <a:rect l="l" t="t" r="r" b="b"/>
              <a:pathLst>
                <a:path w="4763" h="3344" extrusionOk="0">
                  <a:moveTo>
                    <a:pt x="4124" y="0"/>
                  </a:moveTo>
                  <a:cubicBezTo>
                    <a:pt x="4124" y="0"/>
                    <a:pt x="3785" y="998"/>
                    <a:pt x="3288" y="1677"/>
                  </a:cubicBezTo>
                  <a:cubicBezTo>
                    <a:pt x="2787" y="2356"/>
                    <a:pt x="2037" y="2786"/>
                    <a:pt x="2037" y="2786"/>
                  </a:cubicBezTo>
                  <a:cubicBezTo>
                    <a:pt x="2037" y="2786"/>
                    <a:pt x="1581" y="1920"/>
                    <a:pt x="1546" y="1337"/>
                  </a:cubicBezTo>
                  <a:cubicBezTo>
                    <a:pt x="1510" y="755"/>
                    <a:pt x="1576" y="486"/>
                    <a:pt x="1591" y="299"/>
                  </a:cubicBezTo>
                  <a:cubicBezTo>
                    <a:pt x="1592" y="298"/>
                    <a:pt x="1591" y="298"/>
                    <a:pt x="1591" y="298"/>
                  </a:cubicBezTo>
                  <a:cubicBezTo>
                    <a:pt x="1585" y="298"/>
                    <a:pt x="1422" y="503"/>
                    <a:pt x="1353" y="542"/>
                  </a:cubicBezTo>
                  <a:cubicBezTo>
                    <a:pt x="1353" y="542"/>
                    <a:pt x="1" y="2128"/>
                    <a:pt x="330" y="2229"/>
                  </a:cubicBezTo>
                  <a:cubicBezTo>
                    <a:pt x="467" y="2269"/>
                    <a:pt x="1237" y="2280"/>
                    <a:pt x="1525" y="2345"/>
                  </a:cubicBezTo>
                  <a:cubicBezTo>
                    <a:pt x="1809" y="2416"/>
                    <a:pt x="1921" y="3343"/>
                    <a:pt x="1921" y="3343"/>
                  </a:cubicBezTo>
                  <a:cubicBezTo>
                    <a:pt x="1921" y="3343"/>
                    <a:pt x="2711" y="2442"/>
                    <a:pt x="3526" y="2381"/>
                  </a:cubicBezTo>
                  <a:cubicBezTo>
                    <a:pt x="4342" y="2320"/>
                    <a:pt x="4762" y="2036"/>
                    <a:pt x="4762" y="2036"/>
                  </a:cubicBezTo>
                  <a:cubicBezTo>
                    <a:pt x="4762" y="2036"/>
                    <a:pt x="4737" y="831"/>
                    <a:pt x="4580" y="304"/>
                  </a:cubicBezTo>
                  <a:cubicBezTo>
                    <a:pt x="4372" y="162"/>
                    <a:pt x="4139" y="10"/>
                    <a:pt x="41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17"/>
            <p:cNvSpPr/>
            <p:nvPr/>
          </p:nvSpPr>
          <p:spPr>
            <a:xfrm>
              <a:off x="6444120" y="3156513"/>
              <a:ext cx="187601" cy="87399"/>
            </a:xfrm>
            <a:custGeom>
              <a:avLst/>
              <a:gdLst/>
              <a:ahLst/>
              <a:cxnLst/>
              <a:rect l="l" t="t" r="r" b="b"/>
              <a:pathLst>
                <a:path w="1627" h="758" extrusionOk="0">
                  <a:moveTo>
                    <a:pt x="506" y="1"/>
                  </a:moveTo>
                  <a:cubicBezTo>
                    <a:pt x="325" y="1"/>
                    <a:pt x="131" y="50"/>
                    <a:pt x="67" y="241"/>
                  </a:cubicBezTo>
                  <a:cubicBezTo>
                    <a:pt x="67" y="241"/>
                    <a:pt x="1" y="454"/>
                    <a:pt x="229" y="530"/>
                  </a:cubicBezTo>
                  <a:cubicBezTo>
                    <a:pt x="457" y="611"/>
                    <a:pt x="1060" y="758"/>
                    <a:pt x="1060" y="758"/>
                  </a:cubicBezTo>
                  <a:lnTo>
                    <a:pt x="1627" y="626"/>
                  </a:lnTo>
                  <a:cubicBezTo>
                    <a:pt x="1612" y="246"/>
                    <a:pt x="867" y="53"/>
                    <a:pt x="867" y="53"/>
                  </a:cubicBezTo>
                  <a:cubicBezTo>
                    <a:pt x="867" y="53"/>
                    <a:pt x="693" y="1"/>
                    <a:pt x="506" y="1"/>
                  </a:cubicBezTo>
                  <a:close/>
                </a:path>
              </a:pathLst>
            </a:custGeom>
            <a:solidFill>
              <a:srgbClr val="EFC1A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17"/>
            <p:cNvSpPr/>
            <p:nvPr/>
          </p:nvSpPr>
          <p:spPr>
            <a:xfrm>
              <a:off x="7046930" y="2271444"/>
              <a:ext cx="789263" cy="795818"/>
            </a:xfrm>
            <a:custGeom>
              <a:avLst/>
              <a:gdLst/>
              <a:ahLst/>
              <a:cxnLst/>
              <a:rect l="l" t="t" r="r" b="b"/>
              <a:pathLst>
                <a:path w="6845" h="6902" extrusionOk="0">
                  <a:moveTo>
                    <a:pt x="3343" y="1"/>
                  </a:moveTo>
                  <a:cubicBezTo>
                    <a:pt x="2552" y="1"/>
                    <a:pt x="1744" y="271"/>
                    <a:pt x="1095" y="1038"/>
                  </a:cubicBezTo>
                  <a:cubicBezTo>
                    <a:pt x="1095" y="1038"/>
                    <a:pt x="613" y="1783"/>
                    <a:pt x="320" y="3003"/>
                  </a:cubicBezTo>
                  <a:cubicBezTo>
                    <a:pt x="0" y="4351"/>
                    <a:pt x="568" y="6640"/>
                    <a:pt x="2452" y="6868"/>
                  </a:cubicBezTo>
                  <a:cubicBezTo>
                    <a:pt x="2639" y="6891"/>
                    <a:pt x="2817" y="6902"/>
                    <a:pt x="2985" y="6902"/>
                  </a:cubicBezTo>
                  <a:cubicBezTo>
                    <a:pt x="4515" y="6902"/>
                    <a:pt x="5306" y="6021"/>
                    <a:pt x="5735" y="5176"/>
                  </a:cubicBezTo>
                  <a:cubicBezTo>
                    <a:pt x="5735" y="5176"/>
                    <a:pt x="5738" y="5177"/>
                    <a:pt x="5744" y="5177"/>
                  </a:cubicBezTo>
                  <a:cubicBezTo>
                    <a:pt x="5826" y="5177"/>
                    <a:pt x="6400" y="5155"/>
                    <a:pt x="6621" y="4548"/>
                  </a:cubicBezTo>
                  <a:cubicBezTo>
                    <a:pt x="6768" y="4148"/>
                    <a:pt x="6804" y="3794"/>
                    <a:pt x="6596" y="3576"/>
                  </a:cubicBezTo>
                  <a:cubicBezTo>
                    <a:pt x="6596" y="3576"/>
                    <a:pt x="6844" y="1975"/>
                    <a:pt x="6454" y="1332"/>
                  </a:cubicBezTo>
                  <a:cubicBezTo>
                    <a:pt x="6198" y="915"/>
                    <a:pt x="4798" y="1"/>
                    <a:pt x="3343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17"/>
            <p:cNvSpPr/>
            <p:nvPr/>
          </p:nvSpPr>
          <p:spPr>
            <a:xfrm>
              <a:off x="7029865" y="2155794"/>
              <a:ext cx="845993" cy="700693"/>
            </a:xfrm>
            <a:custGeom>
              <a:avLst/>
              <a:gdLst/>
              <a:ahLst/>
              <a:cxnLst/>
              <a:rect l="l" t="t" r="r" b="b"/>
              <a:pathLst>
                <a:path w="7337" h="6077" extrusionOk="0">
                  <a:moveTo>
                    <a:pt x="3397" y="1"/>
                  </a:moveTo>
                  <a:cubicBezTo>
                    <a:pt x="2873" y="1"/>
                    <a:pt x="2246" y="81"/>
                    <a:pt x="1699" y="369"/>
                  </a:cubicBezTo>
                  <a:cubicBezTo>
                    <a:pt x="554" y="972"/>
                    <a:pt x="98" y="2573"/>
                    <a:pt x="47" y="3566"/>
                  </a:cubicBezTo>
                  <a:cubicBezTo>
                    <a:pt x="1" y="4386"/>
                    <a:pt x="357" y="5214"/>
                    <a:pt x="403" y="5214"/>
                  </a:cubicBezTo>
                  <a:cubicBezTo>
                    <a:pt x="407" y="5214"/>
                    <a:pt x="409" y="5207"/>
                    <a:pt x="407" y="5192"/>
                  </a:cubicBezTo>
                  <a:cubicBezTo>
                    <a:pt x="382" y="5014"/>
                    <a:pt x="280" y="4098"/>
                    <a:pt x="1025" y="2507"/>
                  </a:cubicBezTo>
                  <a:cubicBezTo>
                    <a:pt x="1491" y="2735"/>
                    <a:pt x="3973" y="3059"/>
                    <a:pt x="4657" y="3236"/>
                  </a:cubicBezTo>
                  <a:cubicBezTo>
                    <a:pt x="5346" y="3414"/>
                    <a:pt x="5574" y="4077"/>
                    <a:pt x="5483" y="4640"/>
                  </a:cubicBezTo>
                  <a:cubicBezTo>
                    <a:pt x="5386" y="5212"/>
                    <a:pt x="5006" y="5896"/>
                    <a:pt x="5087" y="5967"/>
                  </a:cubicBezTo>
                  <a:cubicBezTo>
                    <a:pt x="5139" y="6015"/>
                    <a:pt x="5272" y="6077"/>
                    <a:pt x="5383" y="6077"/>
                  </a:cubicBezTo>
                  <a:cubicBezTo>
                    <a:pt x="5448" y="6077"/>
                    <a:pt x="5505" y="6055"/>
                    <a:pt x="5533" y="5997"/>
                  </a:cubicBezTo>
                  <a:cubicBezTo>
                    <a:pt x="5614" y="5840"/>
                    <a:pt x="5716" y="5693"/>
                    <a:pt x="5847" y="5440"/>
                  </a:cubicBezTo>
                  <a:cubicBezTo>
                    <a:pt x="5984" y="5187"/>
                    <a:pt x="6197" y="4852"/>
                    <a:pt x="6531" y="4741"/>
                  </a:cubicBezTo>
                  <a:cubicBezTo>
                    <a:pt x="6865" y="4629"/>
                    <a:pt x="6800" y="4564"/>
                    <a:pt x="6881" y="4270"/>
                  </a:cubicBezTo>
                  <a:cubicBezTo>
                    <a:pt x="6947" y="4001"/>
                    <a:pt x="7337" y="3079"/>
                    <a:pt x="6744" y="1777"/>
                  </a:cubicBezTo>
                  <a:cubicBezTo>
                    <a:pt x="6136" y="445"/>
                    <a:pt x="5027" y="253"/>
                    <a:pt x="4530" y="121"/>
                  </a:cubicBezTo>
                  <a:cubicBezTo>
                    <a:pt x="4530" y="121"/>
                    <a:pt x="4041" y="1"/>
                    <a:pt x="3397" y="1"/>
                  </a:cubicBezTo>
                  <a:close/>
                </a:path>
              </a:pathLst>
            </a:custGeom>
            <a:solidFill>
              <a:srgbClr val="7B442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17"/>
            <p:cNvSpPr/>
            <p:nvPr/>
          </p:nvSpPr>
          <p:spPr>
            <a:xfrm>
              <a:off x="7229802" y="2848422"/>
              <a:ext cx="185756" cy="92934"/>
            </a:xfrm>
            <a:custGeom>
              <a:avLst/>
              <a:gdLst/>
              <a:ahLst/>
              <a:cxnLst/>
              <a:rect l="l" t="t" r="r" b="b"/>
              <a:pathLst>
                <a:path w="1611" h="806" extrusionOk="0">
                  <a:moveTo>
                    <a:pt x="254" y="1"/>
                  </a:moveTo>
                  <a:cubicBezTo>
                    <a:pt x="229" y="1"/>
                    <a:pt x="204" y="11"/>
                    <a:pt x="187" y="31"/>
                  </a:cubicBezTo>
                  <a:cubicBezTo>
                    <a:pt x="157" y="66"/>
                    <a:pt x="0" y="720"/>
                    <a:pt x="871" y="806"/>
                  </a:cubicBezTo>
                  <a:cubicBezTo>
                    <a:pt x="1530" y="775"/>
                    <a:pt x="1611" y="152"/>
                    <a:pt x="1586" y="112"/>
                  </a:cubicBezTo>
                  <a:cubicBezTo>
                    <a:pt x="1570" y="86"/>
                    <a:pt x="1541" y="73"/>
                    <a:pt x="1512" y="73"/>
                  </a:cubicBezTo>
                  <a:cubicBezTo>
                    <a:pt x="1496" y="73"/>
                    <a:pt x="1479" y="77"/>
                    <a:pt x="1464" y="86"/>
                  </a:cubicBezTo>
                  <a:cubicBezTo>
                    <a:pt x="1452" y="96"/>
                    <a:pt x="1175" y="210"/>
                    <a:pt x="868" y="210"/>
                  </a:cubicBezTo>
                  <a:cubicBezTo>
                    <a:pt x="675" y="210"/>
                    <a:pt x="469" y="165"/>
                    <a:pt x="309" y="20"/>
                  </a:cubicBezTo>
                  <a:cubicBezTo>
                    <a:pt x="293" y="7"/>
                    <a:pt x="274" y="1"/>
                    <a:pt x="2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17"/>
            <p:cNvSpPr/>
            <p:nvPr/>
          </p:nvSpPr>
          <p:spPr>
            <a:xfrm>
              <a:off x="6789341" y="2160406"/>
              <a:ext cx="923017" cy="379691"/>
            </a:xfrm>
            <a:custGeom>
              <a:avLst/>
              <a:gdLst/>
              <a:ahLst/>
              <a:cxnLst/>
              <a:rect l="l" t="t" r="r" b="b"/>
              <a:pathLst>
                <a:path w="8005" h="3293" extrusionOk="0">
                  <a:moveTo>
                    <a:pt x="3069" y="0"/>
                  </a:moveTo>
                  <a:cubicBezTo>
                    <a:pt x="3035" y="0"/>
                    <a:pt x="3003" y="11"/>
                    <a:pt x="2974" y="35"/>
                  </a:cubicBezTo>
                  <a:cubicBezTo>
                    <a:pt x="2681" y="280"/>
                    <a:pt x="2730" y="722"/>
                    <a:pt x="2611" y="722"/>
                  </a:cubicBezTo>
                  <a:cubicBezTo>
                    <a:pt x="2594" y="722"/>
                    <a:pt x="2574" y="713"/>
                    <a:pt x="2549" y="694"/>
                  </a:cubicBezTo>
                  <a:cubicBezTo>
                    <a:pt x="2430" y="597"/>
                    <a:pt x="2157" y="536"/>
                    <a:pt x="1931" y="536"/>
                  </a:cubicBezTo>
                  <a:cubicBezTo>
                    <a:pt x="1781" y="536"/>
                    <a:pt x="1652" y="562"/>
                    <a:pt x="1601" y="623"/>
                  </a:cubicBezTo>
                  <a:cubicBezTo>
                    <a:pt x="1515" y="719"/>
                    <a:pt x="1459" y="1130"/>
                    <a:pt x="2128" y="1428"/>
                  </a:cubicBezTo>
                  <a:cubicBezTo>
                    <a:pt x="2503" y="1601"/>
                    <a:pt x="1" y="1646"/>
                    <a:pt x="1718" y="2563"/>
                  </a:cubicBezTo>
                  <a:cubicBezTo>
                    <a:pt x="2868" y="3177"/>
                    <a:pt x="5341" y="3292"/>
                    <a:pt x="6587" y="3292"/>
                  </a:cubicBezTo>
                  <a:cubicBezTo>
                    <a:pt x="6740" y="3292"/>
                    <a:pt x="6875" y="3290"/>
                    <a:pt x="6986" y="3288"/>
                  </a:cubicBezTo>
                  <a:cubicBezTo>
                    <a:pt x="8004" y="3262"/>
                    <a:pt x="3800" y="1236"/>
                    <a:pt x="3800" y="1236"/>
                  </a:cubicBezTo>
                  <a:cubicBezTo>
                    <a:pt x="3976" y="1231"/>
                    <a:pt x="3424" y="0"/>
                    <a:pt x="3069" y="0"/>
                  </a:cubicBezTo>
                  <a:close/>
                </a:path>
              </a:pathLst>
            </a:custGeom>
            <a:solidFill>
              <a:srgbClr val="7B442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17"/>
            <p:cNvSpPr/>
            <p:nvPr/>
          </p:nvSpPr>
          <p:spPr>
            <a:xfrm>
              <a:off x="7064571" y="2745341"/>
              <a:ext cx="608349" cy="413129"/>
            </a:xfrm>
            <a:custGeom>
              <a:avLst/>
              <a:gdLst/>
              <a:ahLst/>
              <a:cxnLst/>
              <a:rect l="l" t="t" r="r" b="b"/>
              <a:pathLst>
                <a:path w="5276" h="3583" extrusionOk="0">
                  <a:moveTo>
                    <a:pt x="58" y="0"/>
                  </a:moveTo>
                  <a:cubicBezTo>
                    <a:pt x="0" y="0"/>
                    <a:pt x="64" y="630"/>
                    <a:pt x="81" y="965"/>
                  </a:cubicBezTo>
                  <a:cubicBezTo>
                    <a:pt x="106" y="1365"/>
                    <a:pt x="329" y="2672"/>
                    <a:pt x="1109" y="3128"/>
                  </a:cubicBezTo>
                  <a:cubicBezTo>
                    <a:pt x="1734" y="3494"/>
                    <a:pt x="2083" y="3582"/>
                    <a:pt x="2648" y="3582"/>
                  </a:cubicBezTo>
                  <a:cubicBezTo>
                    <a:pt x="2788" y="3582"/>
                    <a:pt x="2941" y="3577"/>
                    <a:pt x="3115" y="3569"/>
                  </a:cubicBezTo>
                  <a:cubicBezTo>
                    <a:pt x="3986" y="3523"/>
                    <a:pt x="5207" y="2262"/>
                    <a:pt x="5247" y="1122"/>
                  </a:cubicBezTo>
                  <a:cubicBezTo>
                    <a:pt x="5276" y="408"/>
                    <a:pt x="5225" y="275"/>
                    <a:pt x="5183" y="275"/>
                  </a:cubicBezTo>
                  <a:cubicBezTo>
                    <a:pt x="5158" y="275"/>
                    <a:pt x="5136" y="322"/>
                    <a:pt x="5136" y="322"/>
                  </a:cubicBezTo>
                  <a:lnTo>
                    <a:pt x="5014" y="322"/>
                  </a:lnTo>
                  <a:cubicBezTo>
                    <a:pt x="5014" y="322"/>
                    <a:pt x="4368" y="1112"/>
                    <a:pt x="4005" y="1112"/>
                  </a:cubicBezTo>
                  <a:cubicBezTo>
                    <a:pt x="3982" y="1112"/>
                    <a:pt x="3961" y="1108"/>
                    <a:pt x="3940" y="1102"/>
                  </a:cubicBezTo>
                  <a:cubicBezTo>
                    <a:pt x="3617" y="999"/>
                    <a:pt x="2770" y="571"/>
                    <a:pt x="2060" y="571"/>
                  </a:cubicBezTo>
                  <a:cubicBezTo>
                    <a:pt x="2002" y="571"/>
                    <a:pt x="1945" y="574"/>
                    <a:pt x="1889" y="580"/>
                  </a:cubicBezTo>
                  <a:cubicBezTo>
                    <a:pt x="1450" y="631"/>
                    <a:pt x="1213" y="766"/>
                    <a:pt x="971" y="766"/>
                  </a:cubicBezTo>
                  <a:cubicBezTo>
                    <a:pt x="948" y="766"/>
                    <a:pt x="924" y="765"/>
                    <a:pt x="901" y="763"/>
                  </a:cubicBezTo>
                  <a:cubicBezTo>
                    <a:pt x="207" y="687"/>
                    <a:pt x="197" y="327"/>
                    <a:pt x="106" y="79"/>
                  </a:cubicBezTo>
                  <a:cubicBezTo>
                    <a:pt x="84" y="24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7B442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17"/>
            <p:cNvSpPr/>
            <p:nvPr/>
          </p:nvSpPr>
          <p:spPr>
            <a:xfrm>
              <a:off x="6412642" y="3039941"/>
              <a:ext cx="219656" cy="343947"/>
            </a:xfrm>
            <a:custGeom>
              <a:avLst/>
              <a:gdLst/>
              <a:ahLst/>
              <a:cxnLst/>
              <a:rect l="l" t="t" r="r" b="b"/>
              <a:pathLst>
                <a:path w="1905" h="2983" extrusionOk="0">
                  <a:moveTo>
                    <a:pt x="603" y="1"/>
                  </a:moveTo>
                  <a:lnTo>
                    <a:pt x="603" y="1"/>
                  </a:lnTo>
                  <a:cubicBezTo>
                    <a:pt x="456" y="401"/>
                    <a:pt x="811" y="528"/>
                    <a:pt x="745" y="1019"/>
                  </a:cubicBezTo>
                  <a:cubicBezTo>
                    <a:pt x="715" y="1201"/>
                    <a:pt x="578" y="1151"/>
                    <a:pt x="497" y="1353"/>
                  </a:cubicBezTo>
                  <a:lnTo>
                    <a:pt x="476" y="1860"/>
                  </a:lnTo>
                  <a:lnTo>
                    <a:pt x="61" y="2189"/>
                  </a:lnTo>
                  <a:cubicBezTo>
                    <a:pt x="0" y="2351"/>
                    <a:pt x="198" y="2534"/>
                    <a:pt x="198" y="2534"/>
                  </a:cubicBezTo>
                  <a:cubicBezTo>
                    <a:pt x="198" y="2534"/>
                    <a:pt x="597" y="2983"/>
                    <a:pt x="902" y="2983"/>
                  </a:cubicBezTo>
                  <a:cubicBezTo>
                    <a:pt x="917" y="2983"/>
                    <a:pt x="933" y="2982"/>
                    <a:pt x="948" y="2979"/>
                  </a:cubicBezTo>
                  <a:cubicBezTo>
                    <a:pt x="1388" y="2913"/>
                    <a:pt x="1905" y="411"/>
                    <a:pt x="1905" y="411"/>
                  </a:cubicBezTo>
                  <a:lnTo>
                    <a:pt x="603" y="1"/>
                  </a:lnTo>
                  <a:close/>
                </a:path>
              </a:pathLst>
            </a:custGeom>
            <a:solidFill>
              <a:srgbClr val="D342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7"/>
            <p:cNvSpPr/>
            <p:nvPr/>
          </p:nvSpPr>
          <p:spPr>
            <a:xfrm>
              <a:off x="6469833" y="3046974"/>
              <a:ext cx="161888" cy="118646"/>
            </a:xfrm>
            <a:custGeom>
              <a:avLst/>
              <a:gdLst/>
              <a:ahLst/>
              <a:cxnLst/>
              <a:rect l="l" t="t" r="r" b="b"/>
              <a:pathLst>
                <a:path w="1404" h="1029" extrusionOk="0">
                  <a:moveTo>
                    <a:pt x="92" y="1"/>
                  </a:moveTo>
                  <a:lnTo>
                    <a:pt x="92" y="1"/>
                  </a:lnTo>
                  <a:cubicBezTo>
                    <a:pt x="1" y="350"/>
                    <a:pt x="305" y="482"/>
                    <a:pt x="249" y="953"/>
                  </a:cubicBezTo>
                  <a:cubicBezTo>
                    <a:pt x="239" y="988"/>
                    <a:pt x="234" y="1009"/>
                    <a:pt x="219" y="1029"/>
                  </a:cubicBezTo>
                  <a:lnTo>
                    <a:pt x="1358" y="553"/>
                  </a:lnTo>
                  <a:cubicBezTo>
                    <a:pt x="1394" y="426"/>
                    <a:pt x="1404" y="350"/>
                    <a:pt x="1404" y="350"/>
                  </a:cubicBezTo>
                  <a:lnTo>
                    <a:pt x="902" y="193"/>
                  </a:lnTo>
                  <a:lnTo>
                    <a:pt x="92" y="1"/>
                  </a:lnTo>
                  <a:close/>
                </a:path>
              </a:pathLst>
            </a:custGeom>
            <a:solidFill>
              <a:srgbClr val="323E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7"/>
            <p:cNvSpPr/>
            <p:nvPr/>
          </p:nvSpPr>
          <p:spPr>
            <a:xfrm>
              <a:off x="6639791" y="2803454"/>
              <a:ext cx="268199" cy="335530"/>
            </a:xfrm>
            <a:custGeom>
              <a:avLst/>
              <a:gdLst/>
              <a:ahLst/>
              <a:cxnLst/>
              <a:rect l="l" t="t" r="r" b="b"/>
              <a:pathLst>
                <a:path w="2326" h="2910" extrusionOk="0">
                  <a:moveTo>
                    <a:pt x="978" y="0"/>
                  </a:moveTo>
                  <a:cubicBezTo>
                    <a:pt x="973" y="299"/>
                    <a:pt x="857" y="806"/>
                    <a:pt x="649" y="1368"/>
                  </a:cubicBezTo>
                  <a:cubicBezTo>
                    <a:pt x="447" y="1925"/>
                    <a:pt x="198" y="2391"/>
                    <a:pt x="1" y="2624"/>
                  </a:cubicBezTo>
                  <a:lnTo>
                    <a:pt x="700" y="2872"/>
                  </a:lnTo>
                  <a:cubicBezTo>
                    <a:pt x="770" y="2897"/>
                    <a:pt x="842" y="2909"/>
                    <a:pt x="916" y="2909"/>
                  </a:cubicBezTo>
                  <a:cubicBezTo>
                    <a:pt x="1349" y="2909"/>
                    <a:pt x="1823" y="2494"/>
                    <a:pt x="2052" y="1874"/>
                  </a:cubicBezTo>
                  <a:cubicBezTo>
                    <a:pt x="2326" y="1145"/>
                    <a:pt x="2159" y="421"/>
                    <a:pt x="1683" y="253"/>
                  </a:cubicBezTo>
                  <a:lnTo>
                    <a:pt x="978" y="0"/>
                  </a:lnTo>
                  <a:close/>
                </a:path>
              </a:pathLst>
            </a:custGeom>
            <a:solidFill>
              <a:srgbClr val="D342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7"/>
            <p:cNvSpPr/>
            <p:nvPr/>
          </p:nvSpPr>
          <p:spPr>
            <a:xfrm>
              <a:off x="6060965" y="2431369"/>
              <a:ext cx="771736" cy="700347"/>
            </a:xfrm>
            <a:custGeom>
              <a:avLst/>
              <a:gdLst/>
              <a:ahLst/>
              <a:cxnLst/>
              <a:rect l="l" t="t" r="r" b="b"/>
              <a:pathLst>
                <a:path w="6693" h="6074" extrusionOk="0">
                  <a:moveTo>
                    <a:pt x="2427" y="0"/>
                  </a:moveTo>
                  <a:cubicBezTo>
                    <a:pt x="2716" y="370"/>
                    <a:pt x="2529" y="1738"/>
                    <a:pt x="1966" y="3253"/>
                  </a:cubicBezTo>
                  <a:cubicBezTo>
                    <a:pt x="1372" y="4831"/>
                    <a:pt x="542" y="5998"/>
                    <a:pt x="86" y="5998"/>
                  </a:cubicBezTo>
                  <a:cubicBezTo>
                    <a:pt x="56" y="5998"/>
                    <a:pt x="27" y="5993"/>
                    <a:pt x="1" y="5983"/>
                  </a:cubicBezTo>
                  <a:lnTo>
                    <a:pt x="1" y="5983"/>
                  </a:lnTo>
                  <a:cubicBezTo>
                    <a:pt x="1" y="5983"/>
                    <a:pt x="77" y="6030"/>
                    <a:pt x="216" y="6030"/>
                  </a:cubicBezTo>
                  <a:cubicBezTo>
                    <a:pt x="270" y="6030"/>
                    <a:pt x="334" y="6023"/>
                    <a:pt x="406" y="6003"/>
                  </a:cubicBezTo>
                  <a:cubicBezTo>
                    <a:pt x="903" y="5862"/>
                    <a:pt x="1684" y="5561"/>
                    <a:pt x="2823" y="5561"/>
                  </a:cubicBezTo>
                  <a:cubicBezTo>
                    <a:pt x="3564" y="5561"/>
                    <a:pt x="4457" y="5688"/>
                    <a:pt x="5522" y="6069"/>
                  </a:cubicBezTo>
                  <a:cubicBezTo>
                    <a:pt x="5530" y="6072"/>
                    <a:pt x="5539" y="6073"/>
                    <a:pt x="5548" y="6073"/>
                  </a:cubicBezTo>
                  <a:cubicBezTo>
                    <a:pt x="5724" y="6073"/>
                    <a:pt x="6058" y="5525"/>
                    <a:pt x="6323" y="4808"/>
                  </a:cubicBezTo>
                  <a:cubicBezTo>
                    <a:pt x="6601" y="4063"/>
                    <a:pt x="6692" y="3399"/>
                    <a:pt x="6530" y="3339"/>
                  </a:cubicBezTo>
                  <a:lnTo>
                    <a:pt x="6530" y="3334"/>
                  </a:lnTo>
                  <a:cubicBezTo>
                    <a:pt x="3825" y="2366"/>
                    <a:pt x="3040" y="867"/>
                    <a:pt x="2569" y="173"/>
                  </a:cubicBezTo>
                  <a:cubicBezTo>
                    <a:pt x="2513" y="92"/>
                    <a:pt x="2468" y="41"/>
                    <a:pt x="2427" y="0"/>
                  </a:cubicBezTo>
                  <a:close/>
                </a:path>
              </a:pathLst>
            </a:custGeom>
            <a:solidFill>
              <a:srgbClr val="E5DA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7"/>
            <p:cNvSpPr/>
            <p:nvPr/>
          </p:nvSpPr>
          <p:spPr>
            <a:xfrm>
              <a:off x="6341385" y="2432522"/>
              <a:ext cx="483128" cy="421200"/>
            </a:xfrm>
            <a:custGeom>
              <a:avLst/>
              <a:gdLst/>
              <a:ahLst/>
              <a:cxnLst/>
              <a:rect l="l" t="t" r="r" b="b"/>
              <a:pathLst>
                <a:path w="4190" h="3653" extrusionOk="0">
                  <a:moveTo>
                    <a:pt x="0" y="1"/>
                  </a:moveTo>
                  <a:lnTo>
                    <a:pt x="10" y="21"/>
                  </a:lnTo>
                  <a:cubicBezTo>
                    <a:pt x="36" y="147"/>
                    <a:pt x="56" y="228"/>
                    <a:pt x="122" y="634"/>
                  </a:cubicBezTo>
                  <a:cubicBezTo>
                    <a:pt x="613" y="1368"/>
                    <a:pt x="1469" y="2706"/>
                    <a:pt x="3956" y="3587"/>
                  </a:cubicBezTo>
                  <a:lnTo>
                    <a:pt x="4174" y="3653"/>
                  </a:lnTo>
                  <a:cubicBezTo>
                    <a:pt x="4189" y="3476"/>
                    <a:pt x="4164" y="3354"/>
                    <a:pt x="4098" y="3329"/>
                  </a:cubicBezTo>
                  <a:lnTo>
                    <a:pt x="4098" y="3324"/>
                  </a:lnTo>
                  <a:cubicBezTo>
                    <a:pt x="1393" y="2356"/>
                    <a:pt x="608" y="857"/>
                    <a:pt x="127" y="163"/>
                  </a:cubicBezTo>
                  <a:cubicBezTo>
                    <a:pt x="81" y="87"/>
                    <a:pt x="36" y="41"/>
                    <a:pt x="0" y="1"/>
                  </a:cubicBezTo>
                  <a:close/>
                </a:path>
              </a:pathLst>
            </a:custGeom>
            <a:solidFill>
              <a:srgbClr val="D3C5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7"/>
            <p:cNvSpPr/>
            <p:nvPr/>
          </p:nvSpPr>
          <p:spPr>
            <a:xfrm>
              <a:off x="6000200" y="2406233"/>
              <a:ext cx="376356" cy="718104"/>
            </a:xfrm>
            <a:custGeom>
              <a:avLst/>
              <a:gdLst/>
              <a:ahLst/>
              <a:cxnLst/>
              <a:rect l="l" t="t" r="r" b="b"/>
              <a:pathLst>
                <a:path w="3264" h="6228" extrusionOk="0">
                  <a:moveTo>
                    <a:pt x="2628" y="1"/>
                  </a:moveTo>
                  <a:cubicBezTo>
                    <a:pt x="2098" y="1"/>
                    <a:pt x="1260" y="1173"/>
                    <a:pt x="690" y="2761"/>
                  </a:cubicBezTo>
                  <a:cubicBezTo>
                    <a:pt x="72" y="4473"/>
                    <a:pt x="1" y="6018"/>
                    <a:pt x="523" y="6206"/>
                  </a:cubicBezTo>
                  <a:cubicBezTo>
                    <a:pt x="560" y="6221"/>
                    <a:pt x="600" y="6228"/>
                    <a:pt x="642" y="6228"/>
                  </a:cubicBezTo>
                  <a:cubicBezTo>
                    <a:pt x="1176" y="6228"/>
                    <a:pt x="2011" y="5049"/>
                    <a:pt x="2579" y="3465"/>
                  </a:cubicBezTo>
                  <a:cubicBezTo>
                    <a:pt x="3192" y="1753"/>
                    <a:pt x="3263" y="208"/>
                    <a:pt x="2741" y="21"/>
                  </a:cubicBezTo>
                  <a:cubicBezTo>
                    <a:pt x="2706" y="7"/>
                    <a:pt x="2668" y="1"/>
                    <a:pt x="2628" y="1"/>
                  </a:cubicBezTo>
                  <a:close/>
                </a:path>
              </a:pathLst>
            </a:custGeom>
            <a:solidFill>
              <a:srgbClr val="CEBA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7"/>
            <p:cNvSpPr/>
            <p:nvPr/>
          </p:nvSpPr>
          <p:spPr>
            <a:xfrm>
              <a:off x="6104204" y="2406233"/>
              <a:ext cx="272350" cy="709226"/>
            </a:xfrm>
            <a:custGeom>
              <a:avLst/>
              <a:gdLst/>
              <a:ahLst/>
              <a:cxnLst/>
              <a:rect l="l" t="t" r="r" b="b"/>
              <a:pathLst>
                <a:path w="2362" h="6151" extrusionOk="0">
                  <a:moveTo>
                    <a:pt x="1725" y="1"/>
                  </a:moveTo>
                  <a:cubicBezTo>
                    <a:pt x="1469" y="1"/>
                    <a:pt x="1139" y="276"/>
                    <a:pt x="806" y="740"/>
                  </a:cubicBezTo>
                  <a:cubicBezTo>
                    <a:pt x="897" y="686"/>
                    <a:pt x="984" y="659"/>
                    <a:pt x="1066" y="659"/>
                  </a:cubicBezTo>
                  <a:cubicBezTo>
                    <a:pt x="1107" y="659"/>
                    <a:pt x="1147" y="666"/>
                    <a:pt x="1186" y="679"/>
                  </a:cubicBezTo>
                  <a:cubicBezTo>
                    <a:pt x="1703" y="872"/>
                    <a:pt x="1627" y="2417"/>
                    <a:pt x="1019" y="4129"/>
                  </a:cubicBezTo>
                  <a:cubicBezTo>
                    <a:pt x="720" y="4950"/>
                    <a:pt x="355" y="5659"/>
                    <a:pt x="1" y="6150"/>
                  </a:cubicBezTo>
                  <a:cubicBezTo>
                    <a:pt x="517" y="5861"/>
                    <a:pt x="1191" y="4813"/>
                    <a:pt x="1677" y="3465"/>
                  </a:cubicBezTo>
                  <a:cubicBezTo>
                    <a:pt x="2290" y="1753"/>
                    <a:pt x="2361" y="208"/>
                    <a:pt x="1839" y="21"/>
                  </a:cubicBezTo>
                  <a:cubicBezTo>
                    <a:pt x="1803" y="7"/>
                    <a:pt x="1765" y="1"/>
                    <a:pt x="1725" y="1"/>
                  </a:cubicBezTo>
                  <a:close/>
                </a:path>
              </a:pathLst>
            </a:custGeom>
            <a:solidFill>
              <a:srgbClr val="323E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7"/>
            <p:cNvSpPr/>
            <p:nvPr/>
          </p:nvSpPr>
          <p:spPr>
            <a:xfrm>
              <a:off x="6169005" y="2719167"/>
              <a:ext cx="153817" cy="194746"/>
            </a:xfrm>
            <a:custGeom>
              <a:avLst/>
              <a:gdLst/>
              <a:ahLst/>
              <a:cxnLst/>
              <a:rect l="l" t="t" r="r" b="b"/>
              <a:pathLst>
                <a:path w="1334" h="1689" extrusionOk="0">
                  <a:moveTo>
                    <a:pt x="973" y="1"/>
                  </a:moveTo>
                  <a:cubicBezTo>
                    <a:pt x="619" y="1"/>
                    <a:pt x="289" y="219"/>
                    <a:pt x="158" y="564"/>
                  </a:cubicBezTo>
                  <a:cubicBezTo>
                    <a:pt x="1" y="1015"/>
                    <a:pt x="234" y="1506"/>
                    <a:pt x="675" y="1668"/>
                  </a:cubicBezTo>
                  <a:cubicBezTo>
                    <a:pt x="690" y="1678"/>
                    <a:pt x="710" y="1684"/>
                    <a:pt x="730" y="1689"/>
                  </a:cubicBezTo>
                  <a:cubicBezTo>
                    <a:pt x="867" y="1400"/>
                    <a:pt x="999" y="1081"/>
                    <a:pt x="1120" y="751"/>
                  </a:cubicBezTo>
                  <a:cubicBezTo>
                    <a:pt x="1201" y="518"/>
                    <a:pt x="1272" y="301"/>
                    <a:pt x="1333" y="83"/>
                  </a:cubicBezTo>
                  <a:cubicBezTo>
                    <a:pt x="1313" y="73"/>
                    <a:pt x="1293" y="63"/>
                    <a:pt x="1267" y="52"/>
                  </a:cubicBezTo>
                  <a:cubicBezTo>
                    <a:pt x="1170" y="17"/>
                    <a:pt x="1070" y="1"/>
                    <a:pt x="973" y="1"/>
                  </a:cubicBezTo>
                  <a:close/>
                </a:path>
              </a:pathLst>
            </a:custGeom>
            <a:solidFill>
              <a:srgbClr val="FEEA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7"/>
            <p:cNvSpPr/>
            <p:nvPr/>
          </p:nvSpPr>
          <p:spPr>
            <a:xfrm>
              <a:off x="6216972" y="2718936"/>
              <a:ext cx="105273" cy="195553"/>
            </a:xfrm>
            <a:custGeom>
              <a:avLst/>
              <a:gdLst/>
              <a:ahLst/>
              <a:cxnLst/>
              <a:rect l="l" t="t" r="r" b="b"/>
              <a:pathLst>
                <a:path w="913" h="1696" extrusionOk="0">
                  <a:moveTo>
                    <a:pt x="545" y="0"/>
                  </a:moveTo>
                  <a:cubicBezTo>
                    <a:pt x="506" y="0"/>
                    <a:pt x="468" y="3"/>
                    <a:pt x="431" y="9"/>
                  </a:cubicBezTo>
                  <a:cubicBezTo>
                    <a:pt x="345" y="450"/>
                    <a:pt x="218" y="926"/>
                    <a:pt x="41" y="1417"/>
                  </a:cubicBezTo>
                  <a:cubicBezTo>
                    <a:pt x="26" y="1452"/>
                    <a:pt x="15" y="1488"/>
                    <a:pt x="0" y="1523"/>
                  </a:cubicBezTo>
                  <a:cubicBezTo>
                    <a:pt x="71" y="1589"/>
                    <a:pt x="157" y="1640"/>
                    <a:pt x="259" y="1675"/>
                  </a:cubicBezTo>
                  <a:cubicBezTo>
                    <a:pt x="274" y="1680"/>
                    <a:pt x="294" y="1686"/>
                    <a:pt x="314" y="1696"/>
                  </a:cubicBezTo>
                  <a:cubicBezTo>
                    <a:pt x="451" y="1402"/>
                    <a:pt x="583" y="1088"/>
                    <a:pt x="704" y="753"/>
                  </a:cubicBezTo>
                  <a:cubicBezTo>
                    <a:pt x="780" y="520"/>
                    <a:pt x="856" y="303"/>
                    <a:pt x="912" y="85"/>
                  </a:cubicBezTo>
                  <a:cubicBezTo>
                    <a:pt x="897" y="80"/>
                    <a:pt x="877" y="65"/>
                    <a:pt x="851" y="59"/>
                  </a:cubicBezTo>
                  <a:cubicBezTo>
                    <a:pt x="749" y="19"/>
                    <a:pt x="644" y="0"/>
                    <a:pt x="545" y="0"/>
                  </a:cubicBezTo>
                  <a:close/>
                </a:path>
              </a:pathLst>
            </a:custGeom>
            <a:solidFill>
              <a:srgbClr val="323E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7"/>
            <p:cNvSpPr/>
            <p:nvPr/>
          </p:nvSpPr>
          <p:spPr>
            <a:xfrm>
              <a:off x="6409068" y="3156513"/>
              <a:ext cx="168922" cy="208928"/>
            </a:xfrm>
            <a:custGeom>
              <a:avLst/>
              <a:gdLst/>
              <a:ahLst/>
              <a:cxnLst/>
              <a:rect l="l" t="t" r="r" b="b"/>
              <a:pathLst>
                <a:path w="1465" h="1812" extrusionOk="0">
                  <a:moveTo>
                    <a:pt x="632" y="0"/>
                  </a:moveTo>
                  <a:cubicBezTo>
                    <a:pt x="541" y="0"/>
                    <a:pt x="437" y="51"/>
                    <a:pt x="371" y="246"/>
                  </a:cubicBezTo>
                  <a:cubicBezTo>
                    <a:pt x="229" y="651"/>
                    <a:pt x="1" y="1148"/>
                    <a:pt x="21" y="1295"/>
                  </a:cubicBezTo>
                  <a:cubicBezTo>
                    <a:pt x="36" y="1447"/>
                    <a:pt x="244" y="1578"/>
                    <a:pt x="244" y="1578"/>
                  </a:cubicBezTo>
                  <a:lnTo>
                    <a:pt x="629" y="1811"/>
                  </a:lnTo>
                  <a:cubicBezTo>
                    <a:pt x="629" y="1811"/>
                    <a:pt x="1080" y="1811"/>
                    <a:pt x="1156" y="1523"/>
                  </a:cubicBezTo>
                  <a:cubicBezTo>
                    <a:pt x="1227" y="1234"/>
                    <a:pt x="1465" y="357"/>
                    <a:pt x="1282" y="246"/>
                  </a:cubicBezTo>
                  <a:cubicBezTo>
                    <a:pt x="1065" y="114"/>
                    <a:pt x="811" y="59"/>
                    <a:pt x="811" y="59"/>
                  </a:cubicBezTo>
                  <a:cubicBezTo>
                    <a:pt x="811" y="59"/>
                    <a:pt x="730" y="0"/>
                    <a:pt x="632" y="0"/>
                  </a:cubicBezTo>
                  <a:close/>
                </a:path>
              </a:pathLst>
            </a:custGeom>
            <a:solidFill>
              <a:srgbClr val="FBCDB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7"/>
            <p:cNvSpPr/>
            <p:nvPr/>
          </p:nvSpPr>
          <p:spPr>
            <a:xfrm>
              <a:off x="6788188" y="3484897"/>
              <a:ext cx="166039" cy="140438"/>
            </a:xfrm>
            <a:custGeom>
              <a:avLst/>
              <a:gdLst/>
              <a:ahLst/>
              <a:cxnLst/>
              <a:rect l="l" t="t" r="r" b="b"/>
              <a:pathLst>
                <a:path w="1440" h="1218" extrusionOk="0">
                  <a:moveTo>
                    <a:pt x="323" y="0"/>
                  </a:moveTo>
                  <a:cubicBezTo>
                    <a:pt x="202" y="0"/>
                    <a:pt x="101" y="92"/>
                    <a:pt x="87" y="209"/>
                  </a:cubicBezTo>
                  <a:lnTo>
                    <a:pt x="16" y="838"/>
                  </a:lnTo>
                  <a:cubicBezTo>
                    <a:pt x="0" y="964"/>
                    <a:pt x="92" y="1081"/>
                    <a:pt x="218" y="1096"/>
                  </a:cubicBezTo>
                  <a:lnTo>
                    <a:pt x="1277" y="1217"/>
                  </a:lnTo>
                  <a:lnTo>
                    <a:pt x="1439" y="133"/>
                  </a:lnTo>
                  <a:lnTo>
                    <a:pt x="350" y="2"/>
                  </a:lnTo>
                  <a:cubicBezTo>
                    <a:pt x="341" y="1"/>
                    <a:pt x="332" y="0"/>
                    <a:pt x="32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7"/>
            <p:cNvSpPr/>
            <p:nvPr/>
          </p:nvSpPr>
          <p:spPr>
            <a:xfrm>
              <a:off x="6739645" y="3902410"/>
              <a:ext cx="162004" cy="140554"/>
            </a:xfrm>
            <a:custGeom>
              <a:avLst/>
              <a:gdLst/>
              <a:ahLst/>
              <a:cxnLst/>
              <a:rect l="l" t="t" r="r" b="b"/>
              <a:pathLst>
                <a:path w="1405" h="1219" extrusionOk="0">
                  <a:moveTo>
                    <a:pt x="318" y="1"/>
                  </a:moveTo>
                  <a:cubicBezTo>
                    <a:pt x="202" y="1"/>
                    <a:pt x="101" y="88"/>
                    <a:pt x="87" y="210"/>
                  </a:cubicBezTo>
                  <a:lnTo>
                    <a:pt x="11" y="838"/>
                  </a:lnTo>
                  <a:cubicBezTo>
                    <a:pt x="1" y="965"/>
                    <a:pt x="92" y="1082"/>
                    <a:pt x="219" y="1097"/>
                  </a:cubicBezTo>
                  <a:lnTo>
                    <a:pt x="1267" y="1218"/>
                  </a:lnTo>
                  <a:lnTo>
                    <a:pt x="1404" y="129"/>
                  </a:lnTo>
                  <a:lnTo>
                    <a:pt x="345" y="3"/>
                  </a:lnTo>
                  <a:cubicBezTo>
                    <a:pt x="336" y="1"/>
                    <a:pt x="327" y="1"/>
                    <a:pt x="318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7"/>
            <p:cNvSpPr/>
            <p:nvPr/>
          </p:nvSpPr>
          <p:spPr>
            <a:xfrm>
              <a:off x="6851259" y="3495505"/>
              <a:ext cx="562573" cy="574437"/>
            </a:xfrm>
            <a:custGeom>
              <a:avLst/>
              <a:gdLst/>
              <a:ahLst/>
              <a:cxnLst/>
              <a:rect l="l" t="t" r="r" b="b"/>
              <a:pathLst>
                <a:path w="4879" h="4982" extrusionOk="0">
                  <a:moveTo>
                    <a:pt x="548" y="1"/>
                  </a:moveTo>
                  <a:lnTo>
                    <a:pt x="421" y="1090"/>
                  </a:lnTo>
                  <a:lnTo>
                    <a:pt x="2584" y="1343"/>
                  </a:lnTo>
                  <a:cubicBezTo>
                    <a:pt x="3278" y="1424"/>
                    <a:pt x="3790" y="2052"/>
                    <a:pt x="3714" y="2751"/>
                  </a:cubicBezTo>
                  <a:cubicBezTo>
                    <a:pt x="3643" y="3401"/>
                    <a:pt x="3087" y="3885"/>
                    <a:pt x="2447" y="3885"/>
                  </a:cubicBezTo>
                  <a:cubicBezTo>
                    <a:pt x="2399" y="3885"/>
                    <a:pt x="2350" y="3882"/>
                    <a:pt x="2300" y="3876"/>
                  </a:cubicBezTo>
                  <a:lnTo>
                    <a:pt x="127" y="3623"/>
                  </a:lnTo>
                  <a:lnTo>
                    <a:pt x="1" y="4712"/>
                  </a:lnTo>
                  <a:lnTo>
                    <a:pt x="2153" y="4965"/>
                  </a:lnTo>
                  <a:cubicBezTo>
                    <a:pt x="2247" y="4976"/>
                    <a:pt x="2341" y="4981"/>
                    <a:pt x="2435" y="4981"/>
                  </a:cubicBezTo>
                  <a:cubicBezTo>
                    <a:pt x="2967" y="4981"/>
                    <a:pt x="3484" y="4810"/>
                    <a:pt x="3906" y="4479"/>
                  </a:cubicBezTo>
                  <a:cubicBezTo>
                    <a:pt x="4413" y="4089"/>
                    <a:pt x="4732" y="3521"/>
                    <a:pt x="4808" y="2883"/>
                  </a:cubicBezTo>
                  <a:cubicBezTo>
                    <a:pt x="4879" y="2250"/>
                    <a:pt x="4701" y="1622"/>
                    <a:pt x="4301" y="1125"/>
                  </a:cubicBezTo>
                  <a:cubicBezTo>
                    <a:pt x="3906" y="634"/>
                    <a:pt x="3329" y="325"/>
                    <a:pt x="2706" y="249"/>
                  </a:cubicBezTo>
                  <a:lnTo>
                    <a:pt x="5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7"/>
            <p:cNvSpPr/>
            <p:nvPr/>
          </p:nvSpPr>
          <p:spPr>
            <a:xfrm>
              <a:off x="7203886" y="3397374"/>
              <a:ext cx="918289" cy="505025"/>
            </a:xfrm>
            <a:custGeom>
              <a:avLst/>
              <a:gdLst/>
              <a:ahLst/>
              <a:cxnLst/>
              <a:rect l="l" t="t" r="r" b="b"/>
              <a:pathLst>
                <a:path w="7964" h="4380" extrusionOk="0">
                  <a:moveTo>
                    <a:pt x="6975" y="1"/>
                  </a:moveTo>
                  <a:lnTo>
                    <a:pt x="5329" y="766"/>
                  </a:lnTo>
                  <a:lnTo>
                    <a:pt x="5613" y="1774"/>
                  </a:lnTo>
                  <a:cubicBezTo>
                    <a:pt x="5775" y="2265"/>
                    <a:pt x="5851" y="2792"/>
                    <a:pt x="4949" y="2863"/>
                  </a:cubicBezTo>
                  <a:cubicBezTo>
                    <a:pt x="4771" y="2878"/>
                    <a:pt x="4136" y="2903"/>
                    <a:pt x="3476" y="2903"/>
                  </a:cubicBezTo>
                  <a:cubicBezTo>
                    <a:pt x="3011" y="2903"/>
                    <a:pt x="2533" y="2890"/>
                    <a:pt x="2194" y="2853"/>
                  </a:cubicBezTo>
                  <a:cubicBezTo>
                    <a:pt x="2194" y="2853"/>
                    <a:pt x="1373" y="2690"/>
                    <a:pt x="983" y="2498"/>
                  </a:cubicBezTo>
                  <a:cubicBezTo>
                    <a:pt x="929" y="2472"/>
                    <a:pt x="878" y="2460"/>
                    <a:pt x="829" y="2460"/>
                  </a:cubicBezTo>
                  <a:cubicBezTo>
                    <a:pt x="528" y="2460"/>
                    <a:pt x="323" y="2900"/>
                    <a:pt x="253" y="3035"/>
                  </a:cubicBezTo>
                  <a:cubicBezTo>
                    <a:pt x="182" y="3167"/>
                    <a:pt x="0" y="3693"/>
                    <a:pt x="177" y="3921"/>
                  </a:cubicBezTo>
                  <a:cubicBezTo>
                    <a:pt x="341" y="4139"/>
                    <a:pt x="666" y="4374"/>
                    <a:pt x="1121" y="4374"/>
                  </a:cubicBezTo>
                  <a:cubicBezTo>
                    <a:pt x="1144" y="4374"/>
                    <a:pt x="1167" y="4373"/>
                    <a:pt x="1191" y="4372"/>
                  </a:cubicBezTo>
                  <a:cubicBezTo>
                    <a:pt x="1449" y="4357"/>
                    <a:pt x="1662" y="4210"/>
                    <a:pt x="1662" y="4210"/>
                  </a:cubicBezTo>
                  <a:cubicBezTo>
                    <a:pt x="2220" y="4262"/>
                    <a:pt x="3543" y="4379"/>
                    <a:pt x="4775" y="4379"/>
                  </a:cubicBezTo>
                  <a:cubicBezTo>
                    <a:pt x="5479" y="4379"/>
                    <a:pt x="6152" y="4341"/>
                    <a:pt x="6636" y="4230"/>
                  </a:cubicBezTo>
                  <a:cubicBezTo>
                    <a:pt x="7963" y="3926"/>
                    <a:pt x="7857" y="2645"/>
                    <a:pt x="7644" y="1870"/>
                  </a:cubicBezTo>
                  <a:cubicBezTo>
                    <a:pt x="7376" y="907"/>
                    <a:pt x="6975" y="1"/>
                    <a:pt x="6975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7"/>
            <p:cNvSpPr/>
            <p:nvPr/>
          </p:nvSpPr>
          <p:spPr>
            <a:xfrm>
              <a:off x="6447695" y="3530557"/>
              <a:ext cx="308441" cy="122221"/>
            </a:xfrm>
            <a:custGeom>
              <a:avLst/>
              <a:gdLst/>
              <a:ahLst/>
              <a:cxnLst/>
              <a:rect l="l" t="t" r="r" b="b"/>
              <a:pathLst>
                <a:path w="2675" h="1060" extrusionOk="0">
                  <a:moveTo>
                    <a:pt x="897" y="1"/>
                  </a:moveTo>
                  <a:lnTo>
                    <a:pt x="1094" y="593"/>
                  </a:lnTo>
                  <a:lnTo>
                    <a:pt x="0" y="948"/>
                  </a:lnTo>
                  <a:lnTo>
                    <a:pt x="1748" y="1060"/>
                  </a:lnTo>
                  <a:lnTo>
                    <a:pt x="1591" y="421"/>
                  </a:lnTo>
                  <a:lnTo>
                    <a:pt x="2675" y="143"/>
                  </a:lnTo>
                  <a:lnTo>
                    <a:pt x="8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7"/>
            <p:cNvSpPr/>
            <p:nvPr/>
          </p:nvSpPr>
          <p:spPr>
            <a:xfrm>
              <a:off x="6390389" y="3920743"/>
              <a:ext cx="316743" cy="132137"/>
            </a:xfrm>
            <a:custGeom>
              <a:avLst/>
              <a:gdLst/>
              <a:ahLst/>
              <a:cxnLst/>
              <a:rect l="l" t="t" r="r" b="b"/>
              <a:pathLst>
                <a:path w="2747" h="1146" extrusionOk="0">
                  <a:moveTo>
                    <a:pt x="989" y="1"/>
                  </a:moveTo>
                  <a:lnTo>
                    <a:pt x="1120" y="614"/>
                  </a:lnTo>
                  <a:lnTo>
                    <a:pt x="1" y="852"/>
                  </a:lnTo>
                  <a:lnTo>
                    <a:pt x="1728" y="1145"/>
                  </a:lnTo>
                  <a:lnTo>
                    <a:pt x="1637" y="492"/>
                  </a:lnTo>
                  <a:lnTo>
                    <a:pt x="2746" y="330"/>
                  </a:lnTo>
                  <a:lnTo>
                    <a:pt x="98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17"/>
            <p:cNvSpPr/>
            <p:nvPr/>
          </p:nvSpPr>
          <p:spPr>
            <a:xfrm>
              <a:off x="6412642" y="3039941"/>
              <a:ext cx="219656" cy="343947"/>
            </a:xfrm>
            <a:custGeom>
              <a:avLst/>
              <a:gdLst/>
              <a:ahLst/>
              <a:cxnLst/>
              <a:rect l="l" t="t" r="r" b="b"/>
              <a:pathLst>
                <a:path w="1905" h="2983" extrusionOk="0">
                  <a:moveTo>
                    <a:pt x="603" y="1"/>
                  </a:moveTo>
                  <a:lnTo>
                    <a:pt x="603" y="1"/>
                  </a:lnTo>
                  <a:cubicBezTo>
                    <a:pt x="456" y="401"/>
                    <a:pt x="811" y="528"/>
                    <a:pt x="745" y="1019"/>
                  </a:cubicBezTo>
                  <a:cubicBezTo>
                    <a:pt x="715" y="1201"/>
                    <a:pt x="578" y="1151"/>
                    <a:pt x="497" y="1353"/>
                  </a:cubicBezTo>
                  <a:lnTo>
                    <a:pt x="476" y="1860"/>
                  </a:lnTo>
                  <a:lnTo>
                    <a:pt x="61" y="2189"/>
                  </a:lnTo>
                  <a:cubicBezTo>
                    <a:pt x="0" y="2351"/>
                    <a:pt x="198" y="2534"/>
                    <a:pt x="198" y="2534"/>
                  </a:cubicBezTo>
                  <a:cubicBezTo>
                    <a:pt x="198" y="2534"/>
                    <a:pt x="597" y="2983"/>
                    <a:pt x="902" y="2983"/>
                  </a:cubicBezTo>
                  <a:cubicBezTo>
                    <a:pt x="917" y="2983"/>
                    <a:pt x="933" y="2982"/>
                    <a:pt x="948" y="2979"/>
                  </a:cubicBezTo>
                  <a:cubicBezTo>
                    <a:pt x="1388" y="2913"/>
                    <a:pt x="1905" y="411"/>
                    <a:pt x="1905" y="411"/>
                  </a:cubicBezTo>
                  <a:lnTo>
                    <a:pt x="60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7"/>
            <p:cNvSpPr/>
            <p:nvPr/>
          </p:nvSpPr>
          <p:spPr>
            <a:xfrm>
              <a:off x="6639791" y="2803454"/>
              <a:ext cx="268199" cy="335530"/>
            </a:xfrm>
            <a:custGeom>
              <a:avLst/>
              <a:gdLst/>
              <a:ahLst/>
              <a:cxnLst/>
              <a:rect l="l" t="t" r="r" b="b"/>
              <a:pathLst>
                <a:path w="2326" h="2910" extrusionOk="0">
                  <a:moveTo>
                    <a:pt x="978" y="0"/>
                  </a:moveTo>
                  <a:cubicBezTo>
                    <a:pt x="973" y="299"/>
                    <a:pt x="857" y="806"/>
                    <a:pt x="649" y="1368"/>
                  </a:cubicBezTo>
                  <a:cubicBezTo>
                    <a:pt x="447" y="1925"/>
                    <a:pt x="198" y="2391"/>
                    <a:pt x="1" y="2624"/>
                  </a:cubicBezTo>
                  <a:lnTo>
                    <a:pt x="700" y="2872"/>
                  </a:lnTo>
                  <a:cubicBezTo>
                    <a:pt x="770" y="2897"/>
                    <a:pt x="842" y="2909"/>
                    <a:pt x="916" y="2909"/>
                  </a:cubicBezTo>
                  <a:cubicBezTo>
                    <a:pt x="1349" y="2909"/>
                    <a:pt x="1823" y="2494"/>
                    <a:pt x="2052" y="1874"/>
                  </a:cubicBezTo>
                  <a:cubicBezTo>
                    <a:pt x="2326" y="1145"/>
                    <a:pt x="2159" y="421"/>
                    <a:pt x="1683" y="253"/>
                  </a:cubicBezTo>
                  <a:lnTo>
                    <a:pt x="97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7"/>
            <p:cNvSpPr/>
            <p:nvPr/>
          </p:nvSpPr>
          <p:spPr>
            <a:xfrm>
              <a:off x="6060965" y="2431369"/>
              <a:ext cx="771736" cy="700347"/>
            </a:xfrm>
            <a:custGeom>
              <a:avLst/>
              <a:gdLst/>
              <a:ahLst/>
              <a:cxnLst/>
              <a:rect l="l" t="t" r="r" b="b"/>
              <a:pathLst>
                <a:path w="6693" h="6074" extrusionOk="0">
                  <a:moveTo>
                    <a:pt x="2427" y="0"/>
                  </a:moveTo>
                  <a:cubicBezTo>
                    <a:pt x="2716" y="370"/>
                    <a:pt x="2529" y="1738"/>
                    <a:pt x="1966" y="3253"/>
                  </a:cubicBezTo>
                  <a:cubicBezTo>
                    <a:pt x="1372" y="4831"/>
                    <a:pt x="542" y="5998"/>
                    <a:pt x="86" y="5998"/>
                  </a:cubicBezTo>
                  <a:cubicBezTo>
                    <a:pt x="56" y="5998"/>
                    <a:pt x="27" y="5993"/>
                    <a:pt x="1" y="5983"/>
                  </a:cubicBezTo>
                  <a:lnTo>
                    <a:pt x="1" y="5983"/>
                  </a:lnTo>
                  <a:cubicBezTo>
                    <a:pt x="1" y="5983"/>
                    <a:pt x="77" y="6030"/>
                    <a:pt x="216" y="6030"/>
                  </a:cubicBezTo>
                  <a:cubicBezTo>
                    <a:pt x="270" y="6030"/>
                    <a:pt x="334" y="6023"/>
                    <a:pt x="406" y="6003"/>
                  </a:cubicBezTo>
                  <a:cubicBezTo>
                    <a:pt x="903" y="5862"/>
                    <a:pt x="1684" y="5561"/>
                    <a:pt x="2823" y="5561"/>
                  </a:cubicBezTo>
                  <a:cubicBezTo>
                    <a:pt x="3564" y="5561"/>
                    <a:pt x="4457" y="5688"/>
                    <a:pt x="5522" y="6069"/>
                  </a:cubicBezTo>
                  <a:cubicBezTo>
                    <a:pt x="5530" y="6072"/>
                    <a:pt x="5539" y="6073"/>
                    <a:pt x="5548" y="6073"/>
                  </a:cubicBezTo>
                  <a:cubicBezTo>
                    <a:pt x="5724" y="6073"/>
                    <a:pt x="6058" y="5525"/>
                    <a:pt x="6323" y="4808"/>
                  </a:cubicBezTo>
                  <a:cubicBezTo>
                    <a:pt x="6601" y="4063"/>
                    <a:pt x="6692" y="3399"/>
                    <a:pt x="6530" y="3339"/>
                  </a:cubicBezTo>
                  <a:lnTo>
                    <a:pt x="6530" y="3334"/>
                  </a:lnTo>
                  <a:cubicBezTo>
                    <a:pt x="3825" y="2366"/>
                    <a:pt x="3040" y="867"/>
                    <a:pt x="2569" y="173"/>
                  </a:cubicBezTo>
                  <a:cubicBezTo>
                    <a:pt x="2513" y="92"/>
                    <a:pt x="2468" y="41"/>
                    <a:pt x="24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7"/>
            <p:cNvSpPr/>
            <p:nvPr/>
          </p:nvSpPr>
          <p:spPr>
            <a:xfrm>
              <a:off x="6000200" y="2406233"/>
              <a:ext cx="376356" cy="718104"/>
            </a:xfrm>
            <a:custGeom>
              <a:avLst/>
              <a:gdLst/>
              <a:ahLst/>
              <a:cxnLst/>
              <a:rect l="l" t="t" r="r" b="b"/>
              <a:pathLst>
                <a:path w="3264" h="6228" extrusionOk="0">
                  <a:moveTo>
                    <a:pt x="2628" y="1"/>
                  </a:moveTo>
                  <a:cubicBezTo>
                    <a:pt x="2098" y="1"/>
                    <a:pt x="1260" y="1173"/>
                    <a:pt x="690" y="2761"/>
                  </a:cubicBezTo>
                  <a:cubicBezTo>
                    <a:pt x="72" y="4473"/>
                    <a:pt x="1" y="6018"/>
                    <a:pt x="523" y="6206"/>
                  </a:cubicBezTo>
                  <a:cubicBezTo>
                    <a:pt x="560" y="6221"/>
                    <a:pt x="600" y="6228"/>
                    <a:pt x="642" y="6228"/>
                  </a:cubicBezTo>
                  <a:cubicBezTo>
                    <a:pt x="1176" y="6228"/>
                    <a:pt x="2011" y="5049"/>
                    <a:pt x="2579" y="3465"/>
                  </a:cubicBezTo>
                  <a:cubicBezTo>
                    <a:pt x="3192" y="1753"/>
                    <a:pt x="3263" y="208"/>
                    <a:pt x="2741" y="21"/>
                  </a:cubicBezTo>
                  <a:cubicBezTo>
                    <a:pt x="2706" y="7"/>
                    <a:pt x="2668" y="1"/>
                    <a:pt x="2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7"/>
            <p:cNvSpPr/>
            <p:nvPr/>
          </p:nvSpPr>
          <p:spPr>
            <a:xfrm>
              <a:off x="6169005" y="2719167"/>
              <a:ext cx="153817" cy="194746"/>
            </a:xfrm>
            <a:custGeom>
              <a:avLst/>
              <a:gdLst/>
              <a:ahLst/>
              <a:cxnLst/>
              <a:rect l="l" t="t" r="r" b="b"/>
              <a:pathLst>
                <a:path w="1334" h="1689" extrusionOk="0">
                  <a:moveTo>
                    <a:pt x="973" y="1"/>
                  </a:moveTo>
                  <a:cubicBezTo>
                    <a:pt x="619" y="1"/>
                    <a:pt x="289" y="219"/>
                    <a:pt x="158" y="564"/>
                  </a:cubicBezTo>
                  <a:cubicBezTo>
                    <a:pt x="1" y="1015"/>
                    <a:pt x="234" y="1506"/>
                    <a:pt x="675" y="1668"/>
                  </a:cubicBezTo>
                  <a:cubicBezTo>
                    <a:pt x="690" y="1678"/>
                    <a:pt x="710" y="1684"/>
                    <a:pt x="730" y="1689"/>
                  </a:cubicBezTo>
                  <a:cubicBezTo>
                    <a:pt x="867" y="1400"/>
                    <a:pt x="999" y="1081"/>
                    <a:pt x="1120" y="751"/>
                  </a:cubicBezTo>
                  <a:cubicBezTo>
                    <a:pt x="1201" y="518"/>
                    <a:pt x="1272" y="301"/>
                    <a:pt x="1333" y="83"/>
                  </a:cubicBezTo>
                  <a:cubicBezTo>
                    <a:pt x="1313" y="73"/>
                    <a:pt x="1293" y="63"/>
                    <a:pt x="1267" y="52"/>
                  </a:cubicBezTo>
                  <a:cubicBezTo>
                    <a:pt x="1170" y="17"/>
                    <a:pt x="1070" y="1"/>
                    <a:pt x="9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7"/>
            <p:cNvSpPr/>
            <p:nvPr/>
          </p:nvSpPr>
          <p:spPr>
            <a:xfrm>
              <a:off x="6409068" y="3156513"/>
              <a:ext cx="168922" cy="208928"/>
            </a:xfrm>
            <a:custGeom>
              <a:avLst/>
              <a:gdLst/>
              <a:ahLst/>
              <a:cxnLst/>
              <a:rect l="l" t="t" r="r" b="b"/>
              <a:pathLst>
                <a:path w="1465" h="1812" extrusionOk="0">
                  <a:moveTo>
                    <a:pt x="632" y="0"/>
                  </a:moveTo>
                  <a:cubicBezTo>
                    <a:pt x="541" y="0"/>
                    <a:pt x="437" y="51"/>
                    <a:pt x="371" y="246"/>
                  </a:cubicBezTo>
                  <a:cubicBezTo>
                    <a:pt x="229" y="651"/>
                    <a:pt x="1" y="1148"/>
                    <a:pt x="21" y="1295"/>
                  </a:cubicBezTo>
                  <a:cubicBezTo>
                    <a:pt x="36" y="1447"/>
                    <a:pt x="244" y="1578"/>
                    <a:pt x="244" y="1578"/>
                  </a:cubicBezTo>
                  <a:lnTo>
                    <a:pt x="629" y="1811"/>
                  </a:lnTo>
                  <a:cubicBezTo>
                    <a:pt x="629" y="1811"/>
                    <a:pt x="1080" y="1811"/>
                    <a:pt x="1156" y="1523"/>
                  </a:cubicBezTo>
                  <a:cubicBezTo>
                    <a:pt x="1227" y="1234"/>
                    <a:pt x="1465" y="357"/>
                    <a:pt x="1282" y="246"/>
                  </a:cubicBezTo>
                  <a:cubicBezTo>
                    <a:pt x="1065" y="114"/>
                    <a:pt x="811" y="59"/>
                    <a:pt x="811" y="59"/>
                  </a:cubicBezTo>
                  <a:cubicBezTo>
                    <a:pt x="811" y="59"/>
                    <a:pt x="730" y="0"/>
                    <a:pt x="632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16" name="Google Shape;416;p17"/>
          <p:cNvGrpSpPr/>
          <p:nvPr/>
        </p:nvGrpSpPr>
        <p:grpSpPr>
          <a:xfrm>
            <a:off x="612180" y="1944618"/>
            <a:ext cx="2254000" cy="4154317"/>
            <a:chOff x="459135" y="1458463"/>
            <a:chExt cx="1690500" cy="3115738"/>
          </a:xfrm>
        </p:grpSpPr>
        <p:grpSp>
          <p:nvGrpSpPr>
            <p:cNvPr id="417" name="Google Shape;417;p17"/>
            <p:cNvGrpSpPr/>
            <p:nvPr/>
          </p:nvGrpSpPr>
          <p:grpSpPr>
            <a:xfrm>
              <a:off x="459135" y="3570275"/>
              <a:ext cx="1690500" cy="1003925"/>
              <a:chOff x="988398" y="3646475"/>
              <a:chExt cx="1690500" cy="1003925"/>
            </a:xfrm>
          </p:grpSpPr>
          <p:sp>
            <p:nvSpPr>
              <p:cNvPr id="418" name="Google Shape;418;p17"/>
              <p:cNvSpPr txBox="1"/>
              <p:nvPr/>
            </p:nvSpPr>
            <p:spPr>
              <a:xfrm>
                <a:off x="988398" y="3646475"/>
                <a:ext cx="16905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en" sz="2400" b="1" kern="0" dirty="0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Security</a:t>
                </a:r>
                <a:endParaRPr sz="2400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419" name="Google Shape;419;p17"/>
              <p:cNvSpPr txBox="1"/>
              <p:nvPr/>
            </p:nvSpPr>
            <p:spPr>
              <a:xfrm>
                <a:off x="988398" y="3924100"/>
                <a:ext cx="16905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fr-BE" sz="16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Secure services </a:t>
                </a:r>
                <a:r>
                  <a:rPr lang="fr-BE" sz="1600" kern="0" dirty="0" err="1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against</a:t>
                </a:r>
                <a:r>
                  <a:rPr lang="fr-BE" sz="16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600" kern="0" dirty="0" err="1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inauthentic</a:t>
                </a:r>
                <a:r>
                  <a:rPr lang="fr-BE" sz="16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600" kern="0" dirty="0" err="1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behavior</a:t>
                </a:r>
                <a:r>
                  <a:rPr lang="fr-BE" sz="16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endParaRPr sz="16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420" name="Google Shape;420;p17"/>
            <p:cNvSpPr/>
            <p:nvPr/>
          </p:nvSpPr>
          <p:spPr>
            <a:xfrm>
              <a:off x="459135" y="1458463"/>
              <a:ext cx="1690500" cy="446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r>
                <a:rPr lang="en" sz="3200" b="1" ker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1</a:t>
              </a:r>
              <a:endParaRPr sz="32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1" name="Google Shape;421;p17"/>
            <p:cNvSpPr/>
            <p:nvPr/>
          </p:nvSpPr>
          <p:spPr>
            <a:xfrm>
              <a:off x="687175" y="2224400"/>
              <a:ext cx="1234500" cy="12345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22" name="Google Shape;422;p17"/>
          <p:cNvGrpSpPr/>
          <p:nvPr/>
        </p:nvGrpSpPr>
        <p:grpSpPr>
          <a:xfrm>
            <a:off x="1252687" y="3276029"/>
            <a:ext cx="972951" cy="1025675"/>
            <a:chOff x="11394565" y="1982220"/>
            <a:chExt cx="729713" cy="769256"/>
          </a:xfrm>
        </p:grpSpPr>
        <p:sp>
          <p:nvSpPr>
            <p:cNvPr id="423" name="Google Shape;423;p17"/>
            <p:cNvSpPr/>
            <p:nvPr/>
          </p:nvSpPr>
          <p:spPr>
            <a:xfrm>
              <a:off x="11535822" y="2374241"/>
              <a:ext cx="588456" cy="377236"/>
            </a:xfrm>
            <a:custGeom>
              <a:avLst/>
              <a:gdLst/>
              <a:ahLst/>
              <a:cxnLst/>
              <a:rect l="l" t="t" r="r" b="b"/>
              <a:pathLst>
                <a:path w="6561" h="4206" extrusionOk="0">
                  <a:moveTo>
                    <a:pt x="1" y="1"/>
                  </a:moveTo>
                  <a:lnTo>
                    <a:pt x="1" y="4038"/>
                  </a:lnTo>
                  <a:cubicBezTo>
                    <a:pt x="1" y="4129"/>
                    <a:pt x="77" y="4205"/>
                    <a:pt x="168" y="4205"/>
                  </a:cubicBezTo>
                  <a:lnTo>
                    <a:pt x="6393" y="4205"/>
                  </a:lnTo>
                  <a:cubicBezTo>
                    <a:pt x="6490" y="4205"/>
                    <a:pt x="6561" y="4129"/>
                    <a:pt x="6561" y="4038"/>
                  </a:cubicBezTo>
                  <a:lnTo>
                    <a:pt x="6561" y="137"/>
                  </a:lnTo>
                  <a:cubicBezTo>
                    <a:pt x="6561" y="61"/>
                    <a:pt x="6500" y="1"/>
                    <a:pt x="64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7"/>
            <p:cNvSpPr/>
            <p:nvPr/>
          </p:nvSpPr>
          <p:spPr>
            <a:xfrm>
              <a:off x="11974212" y="2374241"/>
              <a:ext cx="137315" cy="156419"/>
            </a:xfrm>
            <a:custGeom>
              <a:avLst/>
              <a:gdLst/>
              <a:ahLst/>
              <a:cxnLst/>
              <a:rect l="l" t="t" r="r" b="b"/>
              <a:pathLst>
                <a:path w="1531" h="1744" extrusionOk="0">
                  <a:moveTo>
                    <a:pt x="1" y="1"/>
                  </a:moveTo>
                  <a:lnTo>
                    <a:pt x="1" y="1743"/>
                  </a:lnTo>
                  <a:cubicBezTo>
                    <a:pt x="31" y="1733"/>
                    <a:pt x="57" y="1713"/>
                    <a:pt x="77" y="1688"/>
                  </a:cubicBezTo>
                  <a:lnTo>
                    <a:pt x="153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7"/>
            <p:cNvSpPr/>
            <p:nvPr/>
          </p:nvSpPr>
          <p:spPr>
            <a:xfrm>
              <a:off x="11394565" y="2109844"/>
              <a:ext cx="588905" cy="423516"/>
            </a:xfrm>
            <a:custGeom>
              <a:avLst/>
              <a:gdLst/>
              <a:ahLst/>
              <a:cxnLst/>
              <a:rect l="l" t="t" r="r" b="b"/>
              <a:pathLst>
                <a:path w="6566" h="4722" extrusionOk="0">
                  <a:moveTo>
                    <a:pt x="86" y="1"/>
                  </a:moveTo>
                  <a:lnTo>
                    <a:pt x="0" y="244"/>
                  </a:lnTo>
                  <a:lnTo>
                    <a:pt x="0" y="4554"/>
                  </a:lnTo>
                  <a:cubicBezTo>
                    <a:pt x="0" y="4651"/>
                    <a:pt x="76" y="4722"/>
                    <a:pt x="167" y="4722"/>
                  </a:cubicBezTo>
                  <a:lnTo>
                    <a:pt x="6398" y="4722"/>
                  </a:lnTo>
                  <a:cubicBezTo>
                    <a:pt x="6464" y="4722"/>
                    <a:pt x="6520" y="4686"/>
                    <a:pt x="6550" y="4625"/>
                  </a:cubicBezTo>
                  <a:lnTo>
                    <a:pt x="6363" y="3719"/>
                  </a:lnTo>
                  <a:lnTo>
                    <a:pt x="6565" y="2954"/>
                  </a:lnTo>
                  <a:lnTo>
                    <a:pt x="6565" y="244"/>
                  </a:lnTo>
                  <a:lnTo>
                    <a:pt x="6479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17"/>
            <p:cNvSpPr/>
            <p:nvPr/>
          </p:nvSpPr>
          <p:spPr>
            <a:xfrm>
              <a:off x="11394565" y="1982220"/>
              <a:ext cx="588905" cy="149065"/>
            </a:xfrm>
            <a:custGeom>
              <a:avLst/>
              <a:gdLst/>
              <a:ahLst/>
              <a:cxnLst/>
              <a:rect l="l" t="t" r="r" b="b"/>
              <a:pathLst>
                <a:path w="6566" h="1662" extrusionOk="0">
                  <a:moveTo>
                    <a:pt x="167" y="0"/>
                  </a:moveTo>
                  <a:cubicBezTo>
                    <a:pt x="76" y="0"/>
                    <a:pt x="0" y="76"/>
                    <a:pt x="0" y="172"/>
                  </a:cubicBezTo>
                  <a:lnTo>
                    <a:pt x="0" y="1662"/>
                  </a:lnTo>
                  <a:lnTo>
                    <a:pt x="6565" y="1662"/>
                  </a:lnTo>
                  <a:lnTo>
                    <a:pt x="6565" y="172"/>
                  </a:lnTo>
                  <a:cubicBezTo>
                    <a:pt x="6565" y="76"/>
                    <a:pt x="6489" y="0"/>
                    <a:pt x="63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17"/>
            <p:cNvSpPr/>
            <p:nvPr/>
          </p:nvSpPr>
          <p:spPr>
            <a:xfrm>
              <a:off x="11444073" y="2034418"/>
              <a:ext cx="44127" cy="44217"/>
            </a:xfrm>
            <a:custGeom>
              <a:avLst/>
              <a:gdLst/>
              <a:ahLst/>
              <a:cxnLst/>
              <a:rect l="l" t="t" r="r" b="b"/>
              <a:pathLst>
                <a:path w="492" h="493" extrusionOk="0">
                  <a:moveTo>
                    <a:pt x="243" y="1"/>
                  </a:moveTo>
                  <a:cubicBezTo>
                    <a:pt x="112" y="1"/>
                    <a:pt x="0" y="112"/>
                    <a:pt x="0" y="244"/>
                  </a:cubicBezTo>
                  <a:cubicBezTo>
                    <a:pt x="0" y="381"/>
                    <a:pt x="112" y="492"/>
                    <a:pt x="243" y="492"/>
                  </a:cubicBezTo>
                  <a:cubicBezTo>
                    <a:pt x="380" y="492"/>
                    <a:pt x="492" y="381"/>
                    <a:pt x="492" y="244"/>
                  </a:cubicBezTo>
                  <a:cubicBezTo>
                    <a:pt x="492" y="112"/>
                    <a:pt x="380" y="1"/>
                    <a:pt x="2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17"/>
            <p:cNvSpPr/>
            <p:nvPr/>
          </p:nvSpPr>
          <p:spPr>
            <a:xfrm>
              <a:off x="11510800" y="2034418"/>
              <a:ext cx="43769" cy="44217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44" y="1"/>
                  </a:moveTo>
                  <a:cubicBezTo>
                    <a:pt x="107" y="1"/>
                    <a:pt x="1" y="112"/>
                    <a:pt x="1" y="244"/>
                  </a:cubicBezTo>
                  <a:cubicBezTo>
                    <a:pt x="1" y="381"/>
                    <a:pt x="107" y="492"/>
                    <a:pt x="244" y="492"/>
                  </a:cubicBezTo>
                  <a:cubicBezTo>
                    <a:pt x="381" y="492"/>
                    <a:pt x="487" y="381"/>
                    <a:pt x="487" y="244"/>
                  </a:cubicBezTo>
                  <a:cubicBezTo>
                    <a:pt x="487" y="112"/>
                    <a:pt x="381" y="1"/>
                    <a:pt x="2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17"/>
            <p:cNvSpPr/>
            <p:nvPr/>
          </p:nvSpPr>
          <p:spPr>
            <a:xfrm>
              <a:off x="11577616" y="2034418"/>
              <a:ext cx="43679" cy="44217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4" y="1"/>
                  </a:moveTo>
                  <a:cubicBezTo>
                    <a:pt x="107" y="1"/>
                    <a:pt x="1" y="112"/>
                    <a:pt x="1" y="244"/>
                  </a:cubicBezTo>
                  <a:cubicBezTo>
                    <a:pt x="1" y="381"/>
                    <a:pt x="107" y="492"/>
                    <a:pt x="244" y="492"/>
                  </a:cubicBezTo>
                  <a:cubicBezTo>
                    <a:pt x="375" y="492"/>
                    <a:pt x="487" y="381"/>
                    <a:pt x="487" y="244"/>
                  </a:cubicBezTo>
                  <a:cubicBezTo>
                    <a:pt x="487" y="112"/>
                    <a:pt x="375" y="1"/>
                    <a:pt x="24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430" name="Google Shape;430;p17"/>
            <p:cNvGrpSpPr/>
            <p:nvPr/>
          </p:nvGrpSpPr>
          <p:grpSpPr>
            <a:xfrm>
              <a:off x="11451786" y="2193881"/>
              <a:ext cx="464402" cy="135522"/>
              <a:chOff x="11451786" y="2193881"/>
              <a:chExt cx="464402" cy="135522"/>
            </a:xfrm>
          </p:grpSpPr>
          <p:sp>
            <p:nvSpPr>
              <p:cNvPr id="431" name="Google Shape;431;p17"/>
              <p:cNvSpPr/>
              <p:nvPr/>
            </p:nvSpPr>
            <p:spPr>
              <a:xfrm>
                <a:off x="11451786" y="2193881"/>
                <a:ext cx="100004" cy="134445"/>
              </a:xfrm>
              <a:custGeom>
                <a:avLst/>
                <a:gdLst/>
                <a:ahLst/>
                <a:cxnLst/>
                <a:rect l="l" t="t" r="r" b="b"/>
                <a:pathLst>
                  <a:path w="1115" h="1499" extrusionOk="0">
                    <a:moveTo>
                      <a:pt x="978" y="1"/>
                    </a:moveTo>
                    <a:cubicBezTo>
                      <a:pt x="980" y="1"/>
                      <a:pt x="982" y="1"/>
                      <a:pt x="983" y="1"/>
                    </a:cubicBezTo>
                    <a:lnTo>
                      <a:pt x="983" y="1"/>
                    </a:lnTo>
                    <a:cubicBezTo>
                      <a:pt x="985" y="1"/>
                      <a:pt x="987" y="1"/>
                      <a:pt x="988" y="1"/>
                    </a:cubicBezTo>
                    <a:close/>
                    <a:moveTo>
                      <a:pt x="983" y="1"/>
                    </a:moveTo>
                    <a:cubicBezTo>
                      <a:pt x="915" y="4"/>
                      <a:pt x="862" y="63"/>
                      <a:pt x="862" y="127"/>
                    </a:cubicBezTo>
                    <a:lnTo>
                      <a:pt x="872" y="983"/>
                    </a:lnTo>
                    <a:lnTo>
                      <a:pt x="228" y="61"/>
                    </a:lnTo>
                    <a:cubicBezTo>
                      <a:pt x="205" y="25"/>
                      <a:pt x="166" y="6"/>
                      <a:pt x="125" y="6"/>
                    </a:cubicBezTo>
                    <a:cubicBezTo>
                      <a:pt x="104" y="6"/>
                      <a:pt x="82" y="11"/>
                      <a:pt x="61" y="21"/>
                    </a:cubicBezTo>
                    <a:cubicBezTo>
                      <a:pt x="21" y="46"/>
                      <a:pt x="0" y="92"/>
                      <a:pt x="0" y="137"/>
                    </a:cubicBezTo>
                    <a:lnTo>
                      <a:pt x="0" y="1373"/>
                    </a:lnTo>
                    <a:cubicBezTo>
                      <a:pt x="0" y="1444"/>
                      <a:pt x="54" y="1499"/>
                      <a:pt x="121" y="1499"/>
                    </a:cubicBezTo>
                    <a:cubicBezTo>
                      <a:pt x="131" y="1499"/>
                      <a:pt x="142" y="1498"/>
                      <a:pt x="152" y="1495"/>
                    </a:cubicBezTo>
                    <a:cubicBezTo>
                      <a:pt x="213" y="1485"/>
                      <a:pt x="249" y="1429"/>
                      <a:pt x="249" y="1368"/>
                    </a:cubicBezTo>
                    <a:lnTo>
                      <a:pt x="249" y="533"/>
                    </a:lnTo>
                    <a:lnTo>
                      <a:pt x="857" y="1414"/>
                    </a:lnTo>
                    <a:cubicBezTo>
                      <a:pt x="888" y="1457"/>
                      <a:pt x="931" y="1482"/>
                      <a:pt x="977" y="1482"/>
                    </a:cubicBezTo>
                    <a:cubicBezTo>
                      <a:pt x="991" y="1482"/>
                      <a:pt x="1005" y="1479"/>
                      <a:pt x="1019" y="1475"/>
                    </a:cubicBezTo>
                    <a:cubicBezTo>
                      <a:pt x="1079" y="1454"/>
                      <a:pt x="1115" y="1399"/>
                      <a:pt x="1115" y="1328"/>
                    </a:cubicBezTo>
                    <a:lnTo>
                      <a:pt x="1105" y="127"/>
                    </a:lnTo>
                    <a:cubicBezTo>
                      <a:pt x="1105" y="58"/>
                      <a:pt x="1052" y="3"/>
                      <a:pt x="98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Google Shape;432;p17"/>
              <p:cNvSpPr/>
              <p:nvPr/>
            </p:nvSpPr>
            <p:spPr>
              <a:xfrm>
                <a:off x="11580845" y="2195674"/>
                <a:ext cx="70496" cy="132382"/>
              </a:xfrm>
              <a:custGeom>
                <a:avLst/>
                <a:gdLst/>
                <a:ahLst/>
                <a:cxnLst/>
                <a:rect l="l" t="t" r="r" b="b"/>
                <a:pathLst>
                  <a:path w="786" h="1476" extrusionOk="0">
                    <a:moveTo>
                      <a:pt x="127" y="1"/>
                    </a:moveTo>
                    <a:cubicBezTo>
                      <a:pt x="56" y="1"/>
                      <a:pt x="0" y="57"/>
                      <a:pt x="0" y="128"/>
                    </a:cubicBezTo>
                    <a:lnTo>
                      <a:pt x="0" y="1348"/>
                    </a:lnTo>
                    <a:cubicBezTo>
                      <a:pt x="0" y="1419"/>
                      <a:pt x="56" y="1475"/>
                      <a:pt x="127" y="1475"/>
                    </a:cubicBezTo>
                    <a:lnTo>
                      <a:pt x="643" y="1475"/>
                    </a:lnTo>
                    <a:cubicBezTo>
                      <a:pt x="724" y="1475"/>
                      <a:pt x="785" y="1399"/>
                      <a:pt x="770" y="1318"/>
                    </a:cubicBezTo>
                    <a:cubicBezTo>
                      <a:pt x="755" y="1262"/>
                      <a:pt x="699" y="1222"/>
                      <a:pt x="643" y="1222"/>
                    </a:cubicBezTo>
                    <a:lnTo>
                      <a:pt x="253" y="1222"/>
                    </a:lnTo>
                    <a:lnTo>
                      <a:pt x="253" y="249"/>
                    </a:lnTo>
                    <a:lnTo>
                      <a:pt x="643" y="249"/>
                    </a:lnTo>
                    <a:cubicBezTo>
                      <a:pt x="724" y="249"/>
                      <a:pt x="785" y="178"/>
                      <a:pt x="770" y="97"/>
                    </a:cubicBezTo>
                    <a:cubicBezTo>
                      <a:pt x="755" y="41"/>
                      <a:pt x="699" y="1"/>
                      <a:pt x="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17"/>
              <p:cNvSpPr/>
              <p:nvPr/>
            </p:nvSpPr>
            <p:spPr>
              <a:xfrm>
                <a:off x="11578962" y="2251101"/>
                <a:ext cx="68254" cy="22871"/>
              </a:xfrm>
              <a:custGeom>
                <a:avLst/>
                <a:gdLst/>
                <a:ahLst/>
                <a:cxnLst/>
                <a:rect l="l" t="t" r="r" b="b"/>
                <a:pathLst>
                  <a:path w="761" h="255" extrusionOk="0">
                    <a:moveTo>
                      <a:pt x="143" y="1"/>
                    </a:moveTo>
                    <a:cubicBezTo>
                      <a:pt x="62" y="1"/>
                      <a:pt x="1" y="72"/>
                      <a:pt x="16" y="153"/>
                    </a:cubicBezTo>
                    <a:cubicBezTo>
                      <a:pt x="31" y="214"/>
                      <a:pt x="87" y="254"/>
                      <a:pt x="143" y="254"/>
                    </a:cubicBezTo>
                    <a:lnTo>
                      <a:pt x="619" y="254"/>
                    </a:lnTo>
                    <a:cubicBezTo>
                      <a:pt x="700" y="254"/>
                      <a:pt x="761" y="178"/>
                      <a:pt x="745" y="97"/>
                    </a:cubicBezTo>
                    <a:cubicBezTo>
                      <a:pt x="730" y="41"/>
                      <a:pt x="675" y="1"/>
                      <a:pt x="61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17"/>
              <p:cNvSpPr/>
              <p:nvPr/>
            </p:nvSpPr>
            <p:spPr>
              <a:xfrm>
                <a:off x="11817978" y="2194867"/>
                <a:ext cx="98211" cy="134087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1495" extrusionOk="0">
                    <a:moveTo>
                      <a:pt x="554" y="1"/>
                    </a:moveTo>
                    <a:cubicBezTo>
                      <a:pt x="500" y="1"/>
                      <a:pt x="444" y="8"/>
                      <a:pt x="385" y="25"/>
                    </a:cubicBezTo>
                    <a:cubicBezTo>
                      <a:pt x="223" y="76"/>
                      <a:pt x="112" y="202"/>
                      <a:pt x="92" y="354"/>
                    </a:cubicBezTo>
                    <a:cubicBezTo>
                      <a:pt x="66" y="496"/>
                      <a:pt x="132" y="638"/>
                      <a:pt x="254" y="714"/>
                    </a:cubicBezTo>
                    <a:cubicBezTo>
                      <a:pt x="259" y="719"/>
                      <a:pt x="264" y="724"/>
                      <a:pt x="269" y="724"/>
                    </a:cubicBezTo>
                    <a:cubicBezTo>
                      <a:pt x="279" y="729"/>
                      <a:pt x="446" y="805"/>
                      <a:pt x="639" y="876"/>
                    </a:cubicBezTo>
                    <a:cubicBezTo>
                      <a:pt x="770" y="922"/>
                      <a:pt x="836" y="998"/>
                      <a:pt x="821" y="1079"/>
                    </a:cubicBezTo>
                    <a:cubicBezTo>
                      <a:pt x="806" y="1160"/>
                      <a:pt x="710" y="1246"/>
                      <a:pt x="573" y="1246"/>
                    </a:cubicBezTo>
                    <a:cubicBezTo>
                      <a:pt x="441" y="1246"/>
                      <a:pt x="314" y="1190"/>
                      <a:pt x="233" y="1099"/>
                    </a:cubicBezTo>
                    <a:cubicBezTo>
                      <a:pt x="209" y="1072"/>
                      <a:pt x="176" y="1058"/>
                      <a:pt x="142" y="1058"/>
                    </a:cubicBezTo>
                    <a:cubicBezTo>
                      <a:pt x="111" y="1058"/>
                      <a:pt x="80" y="1070"/>
                      <a:pt x="56" y="1094"/>
                    </a:cubicBezTo>
                    <a:cubicBezTo>
                      <a:pt x="5" y="1140"/>
                      <a:pt x="0" y="1216"/>
                      <a:pt x="46" y="1271"/>
                    </a:cubicBezTo>
                    <a:cubicBezTo>
                      <a:pt x="178" y="1408"/>
                      <a:pt x="375" y="1494"/>
                      <a:pt x="573" y="1494"/>
                    </a:cubicBezTo>
                    <a:cubicBezTo>
                      <a:pt x="816" y="1494"/>
                      <a:pt x="1029" y="1332"/>
                      <a:pt x="1069" y="1124"/>
                    </a:cubicBezTo>
                    <a:cubicBezTo>
                      <a:pt x="1094" y="962"/>
                      <a:pt x="1024" y="750"/>
                      <a:pt x="725" y="638"/>
                    </a:cubicBezTo>
                    <a:cubicBezTo>
                      <a:pt x="568" y="582"/>
                      <a:pt x="421" y="516"/>
                      <a:pt x="380" y="501"/>
                    </a:cubicBezTo>
                    <a:cubicBezTo>
                      <a:pt x="350" y="476"/>
                      <a:pt x="330" y="435"/>
                      <a:pt x="340" y="390"/>
                    </a:cubicBezTo>
                    <a:cubicBezTo>
                      <a:pt x="345" y="334"/>
                      <a:pt x="390" y="289"/>
                      <a:pt x="456" y="268"/>
                    </a:cubicBezTo>
                    <a:cubicBezTo>
                      <a:pt x="490" y="258"/>
                      <a:pt x="524" y="253"/>
                      <a:pt x="555" y="253"/>
                    </a:cubicBezTo>
                    <a:cubicBezTo>
                      <a:pt x="704" y="253"/>
                      <a:pt x="822" y="349"/>
                      <a:pt x="826" y="349"/>
                    </a:cubicBezTo>
                    <a:cubicBezTo>
                      <a:pt x="851" y="370"/>
                      <a:pt x="880" y="380"/>
                      <a:pt x="909" y="380"/>
                    </a:cubicBezTo>
                    <a:cubicBezTo>
                      <a:pt x="944" y="380"/>
                      <a:pt x="978" y="365"/>
                      <a:pt x="1003" y="334"/>
                    </a:cubicBezTo>
                    <a:cubicBezTo>
                      <a:pt x="1049" y="283"/>
                      <a:pt x="1039" y="202"/>
                      <a:pt x="988" y="157"/>
                    </a:cubicBezTo>
                    <a:cubicBezTo>
                      <a:pt x="980" y="149"/>
                      <a:pt x="798" y="1"/>
                      <a:pt x="55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17"/>
              <p:cNvSpPr/>
              <p:nvPr/>
            </p:nvSpPr>
            <p:spPr>
              <a:xfrm>
                <a:off x="11665779" y="2195495"/>
                <a:ext cx="85475" cy="133907"/>
              </a:xfrm>
              <a:custGeom>
                <a:avLst/>
                <a:gdLst/>
                <a:ahLst/>
                <a:cxnLst/>
                <a:rect l="l" t="t" r="r" b="b"/>
                <a:pathLst>
                  <a:path w="953" h="1493" extrusionOk="0">
                    <a:moveTo>
                      <a:pt x="143" y="0"/>
                    </a:moveTo>
                    <a:cubicBezTo>
                      <a:pt x="134" y="0"/>
                      <a:pt x="125" y="1"/>
                      <a:pt x="117" y="3"/>
                    </a:cubicBezTo>
                    <a:cubicBezTo>
                      <a:pt x="46" y="13"/>
                      <a:pt x="0" y="79"/>
                      <a:pt x="16" y="150"/>
                    </a:cubicBezTo>
                    <a:lnTo>
                      <a:pt x="259" y="1371"/>
                    </a:lnTo>
                    <a:cubicBezTo>
                      <a:pt x="259" y="1376"/>
                      <a:pt x="259" y="1386"/>
                      <a:pt x="264" y="1391"/>
                    </a:cubicBezTo>
                    <a:cubicBezTo>
                      <a:pt x="284" y="1452"/>
                      <a:pt x="345" y="1492"/>
                      <a:pt x="406" y="1492"/>
                    </a:cubicBezTo>
                    <a:lnTo>
                      <a:pt x="411" y="1492"/>
                    </a:lnTo>
                    <a:cubicBezTo>
                      <a:pt x="471" y="1492"/>
                      <a:pt x="532" y="1452"/>
                      <a:pt x="552" y="1386"/>
                    </a:cubicBezTo>
                    <a:lnTo>
                      <a:pt x="932" y="165"/>
                    </a:lnTo>
                    <a:cubicBezTo>
                      <a:pt x="953" y="99"/>
                      <a:pt x="917" y="28"/>
                      <a:pt x="851" y="8"/>
                    </a:cubicBezTo>
                    <a:cubicBezTo>
                      <a:pt x="838" y="4"/>
                      <a:pt x="825" y="2"/>
                      <a:pt x="812" y="2"/>
                    </a:cubicBezTo>
                    <a:cubicBezTo>
                      <a:pt x="757" y="2"/>
                      <a:pt x="711" y="36"/>
                      <a:pt x="694" y="89"/>
                    </a:cubicBezTo>
                    <a:lnTo>
                      <a:pt x="431" y="940"/>
                    </a:lnTo>
                    <a:lnTo>
                      <a:pt x="264" y="99"/>
                    </a:lnTo>
                    <a:cubicBezTo>
                      <a:pt x="251" y="42"/>
                      <a:pt x="199" y="0"/>
                      <a:pt x="14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17"/>
              <p:cNvSpPr/>
              <p:nvPr/>
            </p:nvSpPr>
            <p:spPr>
              <a:xfrm>
                <a:off x="11726228" y="2194778"/>
                <a:ext cx="85026" cy="134176"/>
              </a:xfrm>
              <a:custGeom>
                <a:avLst/>
                <a:gdLst/>
                <a:ahLst/>
                <a:cxnLst/>
                <a:rect l="l" t="t" r="r" b="b"/>
                <a:pathLst>
                  <a:path w="948" h="1496" extrusionOk="0">
                    <a:moveTo>
                      <a:pt x="136" y="1"/>
                    </a:moveTo>
                    <a:cubicBezTo>
                      <a:pt x="125" y="1"/>
                      <a:pt x="113" y="2"/>
                      <a:pt x="101" y="6"/>
                    </a:cubicBezTo>
                    <a:cubicBezTo>
                      <a:pt x="36" y="26"/>
                      <a:pt x="0" y="97"/>
                      <a:pt x="20" y="163"/>
                    </a:cubicBezTo>
                    <a:lnTo>
                      <a:pt x="395" y="1389"/>
                    </a:lnTo>
                    <a:cubicBezTo>
                      <a:pt x="395" y="1389"/>
                      <a:pt x="395" y="1394"/>
                      <a:pt x="395" y="1394"/>
                    </a:cubicBezTo>
                    <a:cubicBezTo>
                      <a:pt x="421" y="1455"/>
                      <a:pt x="476" y="1495"/>
                      <a:pt x="542" y="1495"/>
                    </a:cubicBezTo>
                    <a:cubicBezTo>
                      <a:pt x="608" y="1495"/>
                      <a:pt x="664" y="1455"/>
                      <a:pt x="689" y="1394"/>
                    </a:cubicBezTo>
                    <a:cubicBezTo>
                      <a:pt x="689" y="1384"/>
                      <a:pt x="689" y="1379"/>
                      <a:pt x="689" y="1374"/>
                    </a:cubicBezTo>
                    <a:lnTo>
                      <a:pt x="932" y="153"/>
                    </a:lnTo>
                    <a:cubicBezTo>
                      <a:pt x="947" y="87"/>
                      <a:pt x="902" y="21"/>
                      <a:pt x="836" y="6"/>
                    </a:cubicBezTo>
                    <a:cubicBezTo>
                      <a:pt x="829" y="5"/>
                      <a:pt x="821" y="4"/>
                      <a:pt x="814" y="4"/>
                    </a:cubicBezTo>
                    <a:cubicBezTo>
                      <a:pt x="752" y="4"/>
                      <a:pt x="698" y="44"/>
                      <a:pt x="689" y="107"/>
                    </a:cubicBezTo>
                    <a:lnTo>
                      <a:pt x="522" y="943"/>
                    </a:lnTo>
                    <a:lnTo>
                      <a:pt x="258" y="92"/>
                    </a:lnTo>
                    <a:cubicBezTo>
                      <a:pt x="242" y="38"/>
                      <a:pt x="191" y="1"/>
                      <a:pt x="1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37" name="Google Shape;437;p17"/>
            <p:cNvSpPr/>
            <p:nvPr/>
          </p:nvSpPr>
          <p:spPr>
            <a:xfrm>
              <a:off x="11447660" y="2368321"/>
              <a:ext cx="208619" cy="22422"/>
            </a:xfrm>
            <a:custGeom>
              <a:avLst/>
              <a:gdLst/>
              <a:ahLst/>
              <a:cxnLst/>
              <a:rect l="l" t="t" r="r" b="b"/>
              <a:pathLst>
                <a:path w="2326" h="250" extrusionOk="0">
                  <a:moveTo>
                    <a:pt x="143" y="1"/>
                  </a:moveTo>
                  <a:cubicBezTo>
                    <a:pt x="62" y="1"/>
                    <a:pt x="1" y="72"/>
                    <a:pt x="16" y="153"/>
                  </a:cubicBezTo>
                  <a:cubicBezTo>
                    <a:pt x="31" y="214"/>
                    <a:pt x="87" y="249"/>
                    <a:pt x="143" y="249"/>
                  </a:cubicBezTo>
                  <a:lnTo>
                    <a:pt x="2189" y="249"/>
                  </a:lnTo>
                  <a:cubicBezTo>
                    <a:pt x="2265" y="249"/>
                    <a:pt x="2326" y="178"/>
                    <a:pt x="2311" y="97"/>
                  </a:cubicBezTo>
                  <a:cubicBezTo>
                    <a:pt x="2296" y="41"/>
                    <a:pt x="2245" y="1"/>
                    <a:pt x="2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7"/>
            <p:cNvSpPr/>
            <p:nvPr/>
          </p:nvSpPr>
          <p:spPr>
            <a:xfrm>
              <a:off x="11447660" y="2421057"/>
              <a:ext cx="208619" cy="22333"/>
            </a:xfrm>
            <a:custGeom>
              <a:avLst/>
              <a:gdLst/>
              <a:ahLst/>
              <a:cxnLst/>
              <a:rect l="l" t="t" r="r" b="b"/>
              <a:pathLst>
                <a:path w="2326" h="249" extrusionOk="0">
                  <a:moveTo>
                    <a:pt x="143" y="0"/>
                  </a:moveTo>
                  <a:cubicBezTo>
                    <a:pt x="62" y="0"/>
                    <a:pt x="1" y="71"/>
                    <a:pt x="16" y="152"/>
                  </a:cubicBezTo>
                  <a:cubicBezTo>
                    <a:pt x="31" y="208"/>
                    <a:pt x="87" y="249"/>
                    <a:pt x="143" y="249"/>
                  </a:cubicBezTo>
                  <a:lnTo>
                    <a:pt x="2189" y="249"/>
                  </a:lnTo>
                  <a:cubicBezTo>
                    <a:pt x="2265" y="249"/>
                    <a:pt x="2326" y="178"/>
                    <a:pt x="2311" y="97"/>
                  </a:cubicBezTo>
                  <a:cubicBezTo>
                    <a:pt x="2296" y="36"/>
                    <a:pt x="2245" y="0"/>
                    <a:pt x="21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7"/>
            <p:cNvSpPr/>
            <p:nvPr/>
          </p:nvSpPr>
          <p:spPr>
            <a:xfrm>
              <a:off x="11700308" y="2368321"/>
              <a:ext cx="208619" cy="22422"/>
            </a:xfrm>
            <a:custGeom>
              <a:avLst/>
              <a:gdLst/>
              <a:ahLst/>
              <a:cxnLst/>
              <a:rect l="l" t="t" r="r" b="b"/>
              <a:pathLst>
                <a:path w="2326" h="250" extrusionOk="0">
                  <a:moveTo>
                    <a:pt x="137" y="1"/>
                  </a:moveTo>
                  <a:cubicBezTo>
                    <a:pt x="61" y="1"/>
                    <a:pt x="0" y="72"/>
                    <a:pt x="16" y="153"/>
                  </a:cubicBezTo>
                  <a:cubicBezTo>
                    <a:pt x="26" y="214"/>
                    <a:pt x="81" y="249"/>
                    <a:pt x="142" y="249"/>
                  </a:cubicBezTo>
                  <a:lnTo>
                    <a:pt x="2184" y="249"/>
                  </a:lnTo>
                  <a:cubicBezTo>
                    <a:pt x="2265" y="249"/>
                    <a:pt x="2325" y="178"/>
                    <a:pt x="2305" y="97"/>
                  </a:cubicBezTo>
                  <a:cubicBezTo>
                    <a:pt x="2295" y="41"/>
                    <a:pt x="2239" y="1"/>
                    <a:pt x="2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7"/>
            <p:cNvSpPr/>
            <p:nvPr/>
          </p:nvSpPr>
          <p:spPr>
            <a:xfrm>
              <a:off x="11700308" y="2421057"/>
              <a:ext cx="208619" cy="22333"/>
            </a:xfrm>
            <a:custGeom>
              <a:avLst/>
              <a:gdLst/>
              <a:ahLst/>
              <a:cxnLst/>
              <a:rect l="l" t="t" r="r" b="b"/>
              <a:pathLst>
                <a:path w="2326" h="249" extrusionOk="0">
                  <a:moveTo>
                    <a:pt x="137" y="0"/>
                  </a:moveTo>
                  <a:cubicBezTo>
                    <a:pt x="61" y="0"/>
                    <a:pt x="0" y="71"/>
                    <a:pt x="16" y="152"/>
                  </a:cubicBezTo>
                  <a:cubicBezTo>
                    <a:pt x="26" y="208"/>
                    <a:pt x="81" y="249"/>
                    <a:pt x="142" y="249"/>
                  </a:cubicBezTo>
                  <a:lnTo>
                    <a:pt x="2184" y="249"/>
                  </a:lnTo>
                  <a:cubicBezTo>
                    <a:pt x="2265" y="249"/>
                    <a:pt x="2325" y="178"/>
                    <a:pt x="2305" y="97"/>
                  </a:cubicBezTo>
                  <a:cubicBezTo>
                    <a:pt x="2295" y="36"/>
                    <a:pt x="2239" y="0"/>
                    <a:pt x="2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17"/>
            <p:cNvSpPr/>
            <p:nvPr/>
          </p:nvSpPr>
          <p:spPr>
            <a:xfrm>
              <a:off x="11599410" y="2585991"/>
              <a:ext cx="208619" cy="22781"/>
            </a:xfrm>
            <a:custGeom>
              <a:avLst/>
              <a:gdLst/>
              <a:ahLst/>
              <a:cxnLst/>
              <a:rect l="l" t="t" r="r" b="b"/>
              <a:pathLst>
                <a:path w="2326" h="254" extrusionOk="0">
                  <a:moveTo>
                    <a:pt x="138" y="0"/>
                  </a:moveTo>
                  <a:cubicBezTo>
                    <a:pt x="62" y="0"/>
                    <a:pt x="1" y="71"/>
                    <a:pt x="16" y="152"/>
                  </a:cubicBezTo>
                  <a:cubicBezTo>
                    <a:pt x="31" y="213"/>
                    <a:pt x="82" y="254"/>
                    <a:pt x="143" y="254"/>
                  </a:cubicBezTo>
                  <a:lnTo>
                    <a:pt x="2184" y="254"/>
                  </a:lnTo>
                  <a:cubicBezTo>
                    <a:pt x="2265" y="254"/>
                    <a:pt x="2326" y="178"/>
                    <a:pt x="2311" y="96"/>
                  </a:cubicBezTo>
                  <a:cubicBezTo>
                    <a:pt x="2295" y="41"/>
                    <a:pt x="2240" y="0"/>
                    <a:pt x="2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17"/>
            <p:cNvSpPr/>
            <p:nvPr/>
          </p:nvSpPr>
          <p:spPr>
            <a:xfrm>
              <a:off x="11599410" y="2636843"/>
              <a:ext cx="208619" cy="22781"/>
            </a:xfrm>
            <a:custGeom>
              <a:avLst/>
              <a:gdLst/>
              <a:ahLst/>
              <a:cxnLst/>
              <a:rect l="l" t="t" r="r" b="b"/>
              <a:pathLst>
                <a:path w="2326" h="254" extrusionOk="0">
                  <a:moveTo>
                    <a:pt x="138" y="1"/>
                  </a:moveTo>
                  <a:cubicBezTo>
                    <a:pt x="62" y="1"/>
                    <a:pt x="1" y="77"/>
                    <a:pt x="16" y="158"/>
                  </a:cubicBezTo>
                  <a:cubicBezTo>
                    <a:pt x="31" y="213"/>
                    <a:pt x="82" y="254"/>
                    <a:pt x="143" y="254"/>
                  </a:cubicBezTo>
                  <a:lnTo>
                    <a:pt x="2184" y="254"/>
                  </a:lnTo>
                  <a:cubicBezTo>
                    <a:pt x="2265" y="254"/>
                    <a:pt x="2326" y="183"/>
                    <a:pt x="2311" y="102"/>
                  </a:cubicBezTo>
                  <a:cubicBezTo>
                    <a:pt x="2295" y="41"/>
                    <a:pt x="2240" y="1"/>
                    <a:pt x="2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17"/>
            <p:cNvSpPr/>
            <p:nvPr/>
          </p:nvSpPr>
          <p:spPr>
            <a:xfrm>
              <a:off x="11851610" y="2585991"/>
              <a:ext cx="208619" cy="22781"/>
            </a:xfrm>
            <a:custGeom>
              <a:avLst/>
              <a:gdLst/>
              <a:ahLst/>
              <a:cxnLst/>
              <a:rect l="l" t="t" r="r" b="b"/>
              <a:pathLst>
                <a:path w="2326" h="254" extrusionOk="0">
                  <a:moveTo>
                    <a:pt x="142" y="0"/>
                  </a:moveTo>
                  <a:cubicBezTo>
                    <a:pt x="61" y="0"/>
                    <a:pt x="0" y="71"/>
                    <a:pt x="20" y="152"/>
                  </a:cubicBezTo>
                  <a:cubicBezTo>
                    <a:pt x="31" y="213"/>
                    <a:pt x="86" y="254"/>
                    <a:pt x="147" y="254"/>
                  </a:cubicBezTo>
                  <a:lnTo>
                    <a:pt x="2189" y="254"/>
                  </a:lnTo>
                  <a:cubicBezTo>
                    <a:pt x="2264" y="254"/>
                    <a:pt x="2325" y="178"/>
                    <a:pt x="2310" y="96"/>
                  </a:cubicBezTo>
                  <a:cubicBezTo>
                    <a:pt x="2300" y="41"/>
                    <a:pt x="2244" y="0"/>
                    <a:pt x="21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17"/>
            <p:cNvSpPr/>
            <p:nvPr/>
          </p:nvSpPr>
          <p:spPr>
            <a:xfrm>
              <a:off x="11851610" y="2636843"/>
              <a:ext cx="208619" cy="22781"/>
            </a:xfrm>
            <a:custGeom>
              <a:avLst/>
              <a:gdLst/>
              <a:ahLst/>
              <a:cxnLst/>
              <a:rect l="l" t="t" r="r" b="b"/>
              <a:pathLst>
                <a:path w="2326" h="254" extrusionOk="0">
                  <a:moveTo>
                    <a:pt x="142" y="1"/>
                  </a:moveTo>
                  <a:cubicBezTo>
                    <a:pt x="61" y="1"/>
                    <a:pt x="0" y="77"/>
                    <a:pt x="20" y="158"/>
                  </a:cubicBezTo>
                  <a:cubicBezTo>
                    <a:pt x="31" y="213"/>
                    <a:pt x="86" y="254"/>
                    <a:pt x="147" y="254"/>
                  </a:cubicBezTo>
                  <a:lnTo>
                    <a:pt x="2189" y="254"/>
                  </a:lnTo>
                  <a:cubicBezTo>
                    <a:pt x="2264" y="254"/>
                    <a:pt x="2325" y="183"/>
                    <a:pt x="2310" y="102"/>
                  </a:cubicBezTo>
                  <a:cubicBezTo>
                    <a:pt x="2300" y="41"/>
                    <a:pt x="2244" y="1"/>
                    <a:pt x="21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45" name="Google Shape;445;p17"/>
          <p:cNvGrpSpPr/>
          <p:nvPr/>
        </p:nvGrpSpPr>
        <p:grpSpPr>
          <a:xfrm>
            <a:off x="3065036" y="1944617"/>
            <a:ext cx="2254027" cy="4154315"/>
            <a:chOff x="2298777" y="1458463"/>
            <a:chExt cx="1690520" cy="3115736"/>
          </a:xfrm>
        </p:grpSpPr>
        <p:grpSp>
          <p:nvGrpSpPr>
            <p:cNvPr id="446" name="Google Shape;446;p17"/>
            <p:cNvGrpSpPr/>
            <p:nvPr/>
          </p:nvGrpSpPr>
          <p:grpSpPr>
            <a:xfrm>
              <a:off x="2298777" y="3570275"/>
              <a:ext cx="1690520" cy="1003924"/>
              <a:chOff x="979300" y="3646475"/>
              <a:chExt cx="1690520" cy="1003924"/>
            </a:xfrm>
          </p:grpSpPr>
          <p:sp>
            <p:nvSpPr>
              <p:cNvPr id="447" name="Google Shape;447;p17"/>
              <p:cNvSpPr txBox="1"/>
              <p:nvPr/>
            </p:nvSpPr>
            <p:spPr>
              <a:xfrm>
                <a:off x="979320" y="3646475"/>
                <a:ext cx="16905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en" sz="2400" b="1" kern="0" dirty="0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Transparence</a:t>
                </a:r>
                <a:endParaRPr sz="2400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448" name="Google Shape;448;p17"/>
              <p:cNvSpPr txBox="1"/>
              <p:nvPr/>
            </p:nvSpPr>
            <p:spPr>
              <a:xfrm>
                <a:off x="979300" y="3924099"/>
                <a:ext cx="16905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fr-BE" sz="16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Encourage transparent “issue-</a:t>
                </a:r>
                <a:r>
                  <a:rPr lang="fr-BE" sz="1600" kern="0" dirty="0" err="1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based</a:t>
                </a:r>
                <a:r>
                  <a:rPr lang="fr-BE" sz="16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600" kern="0" dirty="0" err="1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advertising</a:t>
                </a:r>
                <a:r>
                  <a:rPr lang="fr-BE" sz="16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,” </a:t>
                </a:r>
                <a:endParaRPr sz="16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449" name="Google Shape;449;p17"/>
            <p:cNvSpPr/>
            <p:nvPr/>
          </p:nvSpPr>
          <p:spPr>
            <a:xfrm>
              <a:off x="2298787" y="1458463"/>
              <a:ext cx="1690500" cy="446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r>
                <a:rPr lang="en" sz="3200" b="1" ker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</a:t>
              </a:r>
              <a:endParaRPr sz="32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50" name="Google Shape;450;p17"/>
            <p:cNvSpPr/>
            <p:nvPr/>
          </p:nvSpPr>
          <p:spPr>
            <a:xfrm>
              <a:off x="2526788" y="2224400"/>
              <a:ext cx="1234500" cy="12345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51" name="Google Shape;451;p17"/>
          <p:cNvGrpSpPr/>
          <p:nvPr/>
        </p:nvGrpSpPr>
        <p:grpSpPr>
          <a:xfrm>
            <a:off x="5517919" y="1944618"/>
            <a:ext cx="2254800" cy="4154317"/>
            <a:chOff x="4138439" y="1458463"/>
            <a:chExt cx="1691100" cy="3115738"/>
          </a:xfrm>
        </p:grpSpPr>
        <p:grpSp>
          <p:nvGrpSpPr>
            <p:cNvPr id="452" name="Google Shape;452;p17"/>
            <p:cNvGrpSpPr/>
            <p:nvPr/>
          </p:nvGrpSpPr>
          <p:grpSpPr>
            <a:xfrm>
              <a:off x="4138439" y="3570275"/>
              <a:ext cx="1691100" cy="1003925"/>
              <a:chOff x="978863" y="3646475"/>
              <a:chExt cx="1691100" cy="1003925"/>
            </a:xfrm>
          </p:grpSpPr>
          <p:sp>
            <p:nvSpPr>
              <p:cNvPr id="453" name="Google Shape;453;p17"/>
              <p:cNvSpPr txBox="1"/>
              <p:nvPr/>
            </p:nvSpPr>
            <p:spPr>
              <a:xfrm>
                <a:off x="979320" y="3646475"/>
                <a:ext cx="16905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en" sz="2400" b="1" kern="0" dirty="0">
                    <a:solidFill>
                      <a:srgbClr val="000000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Sharing</a:t>
                </a:r>
                <a:endParaRPr sz="2400" b="1" kern="0" dirty="0">
                  <a:solidFill>
                    <a:srgbClr val="000000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454" name="Google Shape;454;p17"/>
              <p:cNvSpPr txBox="1"/>
              <p:nvPr/>
            </p:nvSpPr>
            <p:spPr>
              <a:xfrm>
                <a:off x="978863" y="3924100"/>
                <a:ext cx="16911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fr-BE" sz="16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Share relevant data to the </a:t>
                </a:r>
                <a:r>
                  <a:rPr lang="fr-BE" sz="1600" kern="0" dirty="0" err="1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research</a:t>
                </a:r>
                <a:r>
                  <a:rPr lang="fr-BE" sz="16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600" kern="0" dirty="0" err="1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community</a:t>
                </a:r>
                <a:endParaRPr sz="16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455" name="Google Shape;455;p17"/>
            <p:cNvSpPr/>
            <p:nvPr/>
          </p:nvSpPr>
          <p:spPr>
            <a:xfrm>
              <a:off x="4138887" y="1458463"/>
              <a:ext cx="1690500" cy="446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r>
                <a:rPr lang="en" sz="3200" b="1" ker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3</a:t>
              </a:r>
              <a:endParaRPr sz="3200" b="1" ker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4366413" y="2224400"/>
              <a:ext cx="1234500" cy="12345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57" name="Google Shape;457;p17"/>
          <p:cNvGrpSpPr/>
          <p:nvPr/>
        </p:nvGrpSpPr>
        <p:grpSpPr>
          <a:xfrm>
            <a:off x="3679518" y="3364832"/>
            <a:ext cx="1025097" cy="848089"/>
            <a:chOff x="9046900" y="2080273"/>
            <a:chExt cx="768823" cy="636067"/>
          </a:xfrm>
        </p:grpSpPr>
        <p:sp>
          <p:nvSpPr>
            <p:cNvPr id="458" name="Google Shape;458;p17"/>
            <p:cNvSpPr/>
            <p:nvPr/>
          </p:nvSpPr>
          <p:spPr>
            <a:xfrm>
              <a:off x="9046900" y="2207987"/>
              <a:ext cx="768823" cy="388986"/>
            </a:xfrm>
            <a:custGeom>
              <a:avLst/>
              <a:gdLst/>
              <a:ahLst/>
              <a:cxnLst/>
              <a:rect l="l" t="t" r="r" b="b"/>
              <a:pathLst>
                <a:path w="8572" h="4337" extrusionOk="0">
                  <a:moveTo>
                    <a:pt x="82" y="0"/>
                  </a:moveTo>
                  <a:lnTo>
                    <a:pt x="1" y="238"/>
                  </a:lnTo>
                  <a:lnTo>
                    <a:pt x="1" y="4169"/>
                  </a:lnTo>
                  <a:cubicBezTo>
                    <a:pt x="1" y="4260"/>
                    <a:pt x="77" y="4336"/>
                    <a:pt x="168" y="4336"/>
                  </a:cubicBezTo>
                  <a:lnTo>
                    <a:pt x="8405" y="4336"/>
                  </a:lnTo>
                  <a:cubicBezTo>
                    <a:pt x="8496" y="4336"/>
                    <a:pt x="8572" y="4260"/>
                    <a:pt x="8572" y="4169"/>
                  </a:cubicBezTo>
                  <a:lnTo>
                    <a:pt x="8572" y="238"/>
                  </a:lnTo>
                  <a:lnTo>
                    <a:pt x="8486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17"/>
            <p:cNvSpPr/>
            <p:nvPr/>
          </p:nvSpPr>
          <p:spPr>
            <a:xfrm>
              <a:off x="9046900" y="2080273"/>
              <a:ext cx="768823" cy="148706"/>
            </a:xfrm>
            <a:custGeom>
              <a:avLst/>
              <a:gdLst/>
              <a:ahLst/>
              <a:cxnLst/>
              <a:rect l="l" t="t" r="r" b="b"/>
              <a:pathLst>
                <a:path w="8572" h="1658" extrusionOk="0">
                  <a:moveTo>
                    <a:pt x="168" y="1"/>
                  </a:moveTo>
                  <a:cubicBezTo>
                    <a:pt x="77" y="1"/>
                    <a:pt x="1" y="77"/>
                    <a:pt x="1" y="168"/>
                  </a:cubicBezTo>
                  <a:lnTo>
                    <a:pt x="1" y="1657"/>
                  </a:lnTo>
                  <a:lnTo>
                    <a:pt x="8572" y="1657"/>
                  </a:lnTo>
                  <a:lnTo>
                    <a:pt x="8572" y="168"/>
                  </a:lnTo>
                  <a:cubicBezTo>
                    <a:pt x="8572" y="77"/>
                    <a:pt x="8496" y="1"/>
                    <a:pt x="84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17"/>
            <p:cNvSpPr/>
            <p:nvPr/>
          </p:nvSpPr>
          <p:spPr>
            <a:xfrm>
              <a:off x="9096856" y="2132112"/>
              <a:ext cx="44217" cy="44127"/>
            </a:xfrm>
            <a:custGeom>
              <a:avLst/>
              <a:gdLst/>
              <a:ahLst/>
              <a:cxnLst/>
              <a:rect l="l" t="t" r="r" b="b"/>
              <a:pathLst>
                <a:path w="493" h="492" extrusionOk="0">
                  <a:moveTo>
                    <a:pt x="249" y="0"/>
                  </a:moveTo>
                  <a:cubicBezTo>
                    <a:pt x="112" y="0"/>
                    <a:pt x="1" y="112"/>
                    <a:pt x="1" y="248"/>
                  </a:cubicBezTo>
                  <a:cubicBezTo>
                    <a:pt x="1" y="380"/>
                    <a:pt x="112" y="492"/>
                    <a:pt x="249" y="492"/>
                  </a:cubicBezTo>
                  <a:cubicBezTo>
                    <a:pt x="381" y="492"/>
                    <a:pt x="492" y="380"/>
                    <a:pt x="492" y="248"/>
                  </a:cubicBezTo>
                  <a:cubicBezTo>
                    <a:pt x="492" y="112"/>
                    <a:pt x="381" y="0"/>
                    <a:pt x="2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17"/>
            <p:cNvSpPr/>
            <p:nvPr/>
          </p:nvSpPr>
          <p:spPr>
            <a:xfrm>
              <a:off x="9163672" y="2132112"/>
              <a:ext cx="44127" cy="44127"/>
            </a:xfrm>
            <a:custGeom>
              <a:avLst/>
              <a:gdLst/>
              <a:ahLst/>
              <a:cxnLst/>
              <a:rect l="l" t="t" r="r" b="b"/>
              <a:pathLst>
                <a:path w="492" h="492" extrusionOk="0">
                  <a:moveTo>
                    <a:pt x="249" y="0"/>
                  </a:moveTo>
                  <a:cubicBezTo>
                    <a:pt x="112" y="0"/>
                    <a:pt x="1" y="112"/>
                    <a:pt x="1" y="248"/>
                  </a:cubicBezTo>
                  <a:cubicBezTo>
                    <a:pt x="1" y="380"/>
                    <a:pt x="112" y="492"/>
                    <a:pt x="249" y="492"/>
                  </a:cubicBezTo>
                  <a:cubicBezTo>
                    <a:pt x="386" y="492"/>
                    <a:pt x="492" y="380"/>
                    <a:pt x="492" y="248"/>
                  </a:cubicBezTo>
                  <a:cubicBezTo>
                    <a:pt x="492" y="112"/>
                    <a:pt x="386" y="0"/>
                    <a:pt x="24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17"/>
            <p:cNvSpPr/>
            <p:nvPr/>
          </p:nvSpPr>
          <p:spPr>
            <a:xfrm>
              <a:off x="9230938" y="2132112"/>
              <a:ext cx="44127" cy="44127"/>
            </a:xfrm>
            <a:custGeom>
              <a:avLst/>
              <a:gdLst/>
              <a:ahLst/>
              <a:cxnLst/>
              <a:rect l="l" t="t" r="r" b="b"/>
              <a:pathLst>
                <a:path w="492" h="492" extrusionOk="0">
                  <a:moveTo>
                    <a:pt x="243" y="0"/>
                  </a:moveTo>
                  <a:cubicBezTo>
                    <a:pt x="107" y="0"/>
                    <a:pt x="0" y="112"/>
                    <a:pt x="0" y="248"/>
                  </a:cubicBezTo>
                  <a:cubicBezTo>
                    <a:pt x="0" y="380"/>
                    <a:pt x="107" y="492"/>
                    <a:pt x="243" y="492"/>
                  </a:cubicBezTo>
                  <a:cubicBezTo>
                    <a:pt x="380" y="492"/>
                    <a:pt x="492" y="380"/>
                    <a:pt x="492" y="248"/>
                  </a:cubicBezTo>
                  <a:cubicBezTo>
                    <a:pt x="492" y="112"/>
                    <a:pt x="380" y="0"/>
                    <a:pt x="2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17"/>
            <p:cNvSpPr/>
            <p:nvPr/>
          </p:nvSpPr>
          <p:spPr>
            <a:xfrm>
              <a:off x="9380805" y="2465118"/>
              <a:ext cx="205928" cy="251222"/>
            </a:xfrm>
            <a:custGeom>
              <a:avLst/>
              <a:gdLst/>
              <a:ahLst/>
              <a:cxnLst/>
              <a:rect l="l" t="t" r="r" b="b"/>
              <a:pathLst>
                <a:path w="2296" h="2801" extrusionOk="0">
                  <a:moveTo>
                    <a:pt x="1450" y="0"/>
                  </a:moveTo>
                  <a:lnTo>
                    <a:pt x="583" y="1348"/>
                  </a:lnTo>
                  <a:cubicBezTo>
                    <a:pt x="563" y="1383"/>
                    <a:pt x="553" y="1419"/>
                    <a:pt x="558" y="1454"/>
                  </a:cubicBezTo>
                  <a:lnTo>
                    <a:pt x="578" y="1672"/>
                  </a:lnTo>
                  <a:cubicBezTo>
                    <a:pt x="589" y="1788"/>
                    <a:pt x="518" y="1895"/>
                    <a:pt x="411" y="1935"/>
                  </a:cubicBezTo>
                  <a:lnTo>
                    <a:pt x="204" y="2006"/>
                  </a:lnTo>
                  <a:cubicBezTo>
                    <a:pt x="168" y="2016"/>
                    <a:pt x="138" y="2042"/>
                    <a:pt x="117" y="2072"/>
                  </a:cubicBezTo>
                  <a:lnTo>
                    <a:pt x="52" y="2178"/>
                  </a:lnTo>
                  <a:cubicBezTo>
                    <a:pt x="1" y="2259"/>
                    <a:pt x="21" y="2361"/>
                    <a:pt x="102" y="2411"/>
                  </a:cubicBezTo>
                  <a:lnTo>
                    <a:pt x="665" y="2776"/>
                  </a:lnTo>
                  <a:cubicBezTo>
                    <a:pt x="692" y="2792"/>
                    <a:pt x="722" y="2800"/>
                    <a:pt x="753" y="2800"/>
                  </a:cubicBezTo>
                  <a:cubicBezTo>
                    <a:pt x="809" y="2800"/>
                    <a:pt x="863" y="2774"/>
                    <a:pt x="892" y="2725"/>
                  </a:cubicBezTo>
                  <a:lnTo>
                    <a:pt x="2296" y="542"/>
                  </a:lnTo>
                  <a:lnTo>
                    <a:pt x="145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17"/>
            <p:cNvSpPr/>
            <p:nvPr/>
          </p:nvSpPr>
          <p:spPr>
            <a:xfrm>
              <a:off x="9613004" y="2410589"/>
              <a:ext cx="65922" cy="79555"/>
            </a:xfrm>
            <a:custGeom>
              <a:avLst/>
              <a:gdLst/>
              <a:ahLst/>
              <a:cxnLst/>
              <a:rect l="l" t="t" r="r" b="b"/>
              <a:pathLst>
                <a:path w="735" h="887" extrusionOk="0">
                  <a:moveTo>
                    <a:pt x="0" y="0"/>
                  </a:moveTo>
                  <a:lnTo>
                    <a:pt x="0" y="887"/>
                  </a:lnTo>
                  <a:lnTo>
                    <a:pt x="568" y="887"/>
                  </a:lnTo>
                  <a:cubicBezTo>
                    <a:pt x="659" y="887"/>
                    <a:pt x="735" y="811"/>
                    <a:pt x="735" y="720"/>
                  </a:cubicBezTo>
                  <a:lnTo>
                    <a:pt x="735" y="167"/>
                  </a:lnTo>
                  <a:cubicBezTo>
                    <a:pt x="735" y="76"/>
                    <a:pt x="659" y="0"/>
                    <a:pt x="5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17"/>
            <p:cNvSpPr/>
            <p:nvPr/>
          </p:nvSpPr>
          <p:spPr>
            <a:xfrm>
              <a:off x="9153717" y="2410589"/>
              <a:ext cx="82335" cy="79555"/>
            </a:xfrm>
            <a:custGeom>
              <a:avLst/>
              <a:gdLst/>
              <a:ahLst/>
              <a:cxnLst/>
              <a:rect l="l" t="t" r="r" b="b"/>
              <a:pathLst>
                <a:path w="918" h="887" extrusionOk="0">
                  <a:moveTo>
                    <a:pt x="167" y="0"/>
                  </a:moveTo>
                  <a:cubicBezTo>
                    <a:pt x="71" y="0"/>
                    <a:pt x="0" y="76"/>
                    <a:pt x="0" y="167"/>
                  </a:cubicBezTo>
                  <a:lnTo>
                    <a:pt x="0" y="720"/>
                  </a:lnTo>
                  <a:cubicBezTo>
                    <a:pt x="0" y="811"/>
                    <a:pt x="71" y="887"/>
                    <a:pt x="167" y="887"/>
                  </a:cubicBezTo>
                  <a:lnTo>
                    <a:pt x="917" y="887"/>
                  </a:lnTo>
                  <a:lnTo>
                    <a:pt x="9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17"/>
            <p:cNvSpPr/>
            <p:nvPr/>
          </p:nvSpPr>
          <p:spPr>
            <a:xfrm>
              <a:off x="9574349" y="2124847"/>
              <a:ext cx="208170" cy="207722"/>
            </a:xfrm>
            <a:custGeom>
              <a:avLst/>
              <a:gdLst/>
              <a:ahLst/>
              <a:cxnLst/>
              <a:rect l="l" t="t" r="r" b="b"/>
              <a:pathLst>
                <a:path w="2321" h="2316" extrusionOk="0">
                  <a:moveTo>
                    <a:pt x="1161" y="0"/>
                  </a:moveTo>
                  <a:cubicBezTo>
                    <a:pt x="523" y="0"/>
                    <a:pt x="1" y="517"/>
                    <a:pt x="1" y="1155"/>
                  </a:cubicBezTo>
                  <a:cubicBezTo>
                    <a:pt x="1" y="1798"/>
                    <a:pt x="523" y="2315"/>
                    <a:pt x="1161" y="2315"/>
                  </a:cubicBezTo>
                  <a:cubicBezTo>
                    <a:pt x="1799" y="2315"/>
                    <a:pt x="2321" y="1798"/>
                    <a:pt x="2321" y="1155"/>
                  </a:cubicBezTo>
                  <a:cubicBezTo>
                    <a:pt x="2321" y="517"/>
                    <a:pt x="1799" y="0"/>
                    <a:pt x="11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17"/>
            <p:cNvSpPr/>
            <p:nvPr/>
          </p:nvSpPr>
          <p:spPr>
            <a:xfrm>
              <a:off x="9642960" y="2163323"/>
              <a:ext cx="71483" cy="129692"/>
            </a:xfrm>
            <a:custGeom>
              <a:avLst/>
              <a:gdLst/>
              <a:ahLst/>
              <a:cxnLst/>
              <a:rect l="l" t="t" r="r" b="b"/>
              <a:pathLst>
                <a:path w="797" h="1446" extrusionOk="0">
                  <a:moveTo>
                    <a:pt x="386" y="0"/>
                  </a:moveTo>
                  <a:cubicBezTo>
                    <a:pt x="313" y="0"/>
                    <a:pt x="254" y="60"/>
                    <a:pt x="254" y="133"/>
                  </a:cubicBezTo>
                  <a:lnTo>
                    <a:pt x="254" y="154"/>
                  </a:lnTo>
                  <a:cubicBezTo>
                    <a:pt x="254" y="154"/>
                    <a:pt x="72" y="285"/>
                    <a:pt x="51" y="407"/>
                  </a:cubicBezTo>
                  <a:cubicBezTo>
                    <a:pt x="31" y="518"/>
                    <a:pt x="67" y="630"/>
                    <a:pt x="153" y="696"/>
                  </a:cubicBezTo>
                  <a:cubicBezTo>
                    <a:pt x="229" y="756"/>
                    <a:pt x="340" y="802"/>
                    <a:pt x="452" y="843"/>
                  </a:cubicBezTo>
                  <a:cubicBezTo>
                    <a:pt x="517" y="868"/>
                    <a:pt x="528" y="913"/>
                    <a:pt x="517" y="954"/>
                  </a:cubicBezTo>
                  <a:cubicBezTo>
                    <a:pt x="512" y="1005"/>
                    <a:pt x="467" y="1065"/>
                    <a:pt x="391" y="1065"/>
                  </a:cubicBezTo>
                  <a:cubicBezTo>
                    <a:pt x="300" y="1065"/>
                    <a:pt x="279" y="1060"/>
                    <a:pt x="214" y="1020"/>
                  </a:cubicBezTo>
                  <a:cubicBezTo>
                    <a:pt x="192" y="1006"/>
                    <a:pt x="168" y="999"/>
                    <a:pt x="144" y="999"/>
                  </a:cubicBezTo>
                  <a:cubicBezTo>
                    <a:pt x="99" y="999"/>
                    <a:pt x="54" y="1023"/>
                    <a:pt x="31" y="1065"/>
                  </a:cubicBezTo>
                  <a:cubicBezTo>
                    <a:pt x="1" y="1126"/>
                    <a:pt x="26" y="1197"/>
                    <a:pt x="82" y="1233"/>
                  </a:cubicBezTo>
                  <a:cubicBezTo>
                    <a:pt x="148" y="1278"/>
                    <a:pt x="269" y="1309"/>
                    <a:pt x="269" y="1309"/>
                  </a:cubicBezTo>
                  <a:lnTo>
                    <a:pt x="269" y="1324"/>
                  </a:lnTo>
                  <a:cubicBezTo>
                    <a:pt x="269" y="1390"/>
                    <a:pt x="320" y="1445"/>
                    <a:pt x="381" y="1445"/>
                  </a:cubicBezTo>
                  <a:cubicBezTo>
                    <a:pt x="384" y="1446"/>
                    <a:pt x="386" y="1446"/>
                    <a:pt x="389" y="1446"/>
                  </a:cubicBezTo>
                  <a:cubicBezTo>
                    <a:pt x="451" y="1446"/>
                    <a:pt x="502" y="1392"/>
                    <a:pt x="502" y="1329"/>
                  </a:cubicBezTo>
                  <a:lnTo>
                    <a:pt x="502" y="1293"/>
                  </a:lnTo>
                  <a:cubicBezTo>
                    <a:pt x="502" y="1293"/>
                    <a:pt x="745" y="1121"/>
                    <a:pt x="766" y="995"/>
                  </a:cubicBezTo>
                  <a:cubicBezTo>
                    <a:pt x="796" y="822"/>
                    <a:pt x="705" y="665"/>
                    <a:pt x="533" y="604"/>
                  </a:cubicBezTo>
                  <a:cubicBezTo>
                    <a:pt x="452" y="574"/>
                    <a:pt x="355" y="539"/>
                    <a:pt x="305" y="498"/>
                  </a:cubicBezTo>
                  <a:cubicBezTo>
                    <a:pt x="300" y="493"/>
                    <a:pt x="295" y="478"/>
                    <a:pt x="300" y="453"/>
                  </a:cubicBezTo>
                  <a:cubicBezTo>
                    <a:pt x="300" y="442"/>
                    <a:pt x="310" y="402"/>
                    <a:pt x="350" y="392"/>
                  </a:cubicBezTo>
                  <a:cubicBezTo>
                    <a:pt x="371" y="386"/>
                    <a:pt x="389" y="383"/>
                    <a:pt x="406" y="383"/>
                  </a:cubicBezTo>
                  <a:cubicBezTo>
                    <a:pt x="460" y="383"/>
                    <a:pt x="493" y="408"/>
                    <a:pt x="497" y="412"/>
                  </a:cubicBezTo>
                  <a:lnTo>
                    <a:pt x="533" y="427"/>
                  </a:lnTo>
                  <a:cubicBezTo>
                    <a:pt x="551" y="435"/>
                    <a:pt x="568" y="439"/>
                    <a:pt x="584" y="439"/>
                  </a:cubicBezTo>
                  <a:cubicBezTo>
                    <a:pt x="685" y="439"/>
                    <a:pt x="751" y="307"/>
                    <a:pt x="664" y="225"/>
                  </a:cubicBezTo>
                  <a:cubicBezTo>
                    <a:pt x="634" y="199"/>
                    <a:pt x="517" y="149"/>
                    <a:pt x="517" y="149"/>
                  </a:cubicBezTo>
                  <a:lnTo>
                    <a:pt x="517" y="133"/>
                  </a:lnTo>
                  <a:cubicBezTo>
                    <a:pt x="517" y="78"/>
                    <a:pt x="487" y="32"/>
                    <a:pt x="441" y="12"/>
                  </a:cubicBezTo>
                  <a:cubicBezTo>
                    <a:pt x="422" y="4"/>
                    <a:pt x="404" y="0"/>
                    <a:pt x="3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17"/>
            <p:cNvSpPr/>
            <p:nvPr/>
          </p:nvSpPr>
          <p:spPr>
            <a:xfrm>
              <a:off x="9272283" y="2302427"/>
              <a:ext cx="261267" cy="292658"/>
            </a:xfrm>
            <a:custGeom>
              <a:avLst/>
              <a:gdLst/>
              <a:ahLst/>
              <a:cxnLst/>
              <a:rect l="l" t="t" r="r" b="b"/>
              <a:pathLst>
                <a:path w="2913" h="3263" extrusionOk="0">
                  <a:moveTo>
                    <a:pt x="0" y="1"/>
                  </a:moveTo>
                  <a:lnTo>
                    <a:pt x="0" y="3263"/>
                  </a:lnTo>
                  <a:lnTo>
                    <a:pt x="162" y="3263"/>
                  </a:lnTo>
                  <a:lnTo>
                    <a:pt x="1257" y="2640"/>
                  </a:lnTo>
                  <a:cubicBezTo>
                    <a:pt x="1464" y="2523"/>
                    <a:pt x="1697" y="2463"/>
                    <a:pt x="1930" y="2463"/>
                  </a:cubicBezTo>
                  <a:lnTo>
                    <a:pt x="2771" y="2463"/>
                  </a:lnTo>
                  <a:lnTo>
                    <a:pt x="2913" y="2397"/>
                  </a:lnTo>
                  <a:lnTo>
                    <a:pt x="2913" y="887"/>
                  </a:lnTo>
                  <a:lnTo>
                    <a:pt x="2771" y="821"/>
                  </a:lnTo>
                  <a:lnTo>
                    <a:pt x="1930" y="821"/>
                  </a:lnTo>
                  <a:cubicBezTo>
                    <a:pt x="1697" y="821"/>
                    <a:pt x="1464" y="761"/>
                    <a:pt x="1257" y="639"/>
                  </a:cubicBezTo>
                  <a:lnTo>
                    <a:pt x="162" y="1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17"/>
            <p:cNvSpPr/>
            <p:nvPr/>
          </p:nvSpPr>
          <p:spPr>
            <a:xfrm>
              <a:off x="9219547" y="2276059"/>
              <a:ext cx="67806" cy="347997"/>
            </a:xfrm>
            <a:custGeom>
              <a:avLst/>
              <a:gdLst/>
              <a:ahLst/>
              <a:cxnLst/>
              <a:rect l="l" t="t" r="r" b="b"/>
              <a:pathLst>
                <a:path w="756" h="3880" extrusionOk="0">
                  <a:moveTo>
                    <a:pt x="173" y="1"/>
                  </a:moveTo>
                  <a:cubicBezTo>
                    <a:pt x="84" y="1"/>
                    <a:pt x="1" y="71"/>
                    <a:pt x="1" y="168"/>
                  </a:cubicBezTo>
                  <a:lnTo>
                    <a:pt x="1" y="3709"/>
                  </a:lnTo>
                  <a:cubicBezTo>
                    <a:pt x="1" y="3809"/>
                    <a:pt x="82" y="3879"/>
                    <a:pt x="170" y="3879"/>
                  </a:cubicBezTo>
                  <a:cubicBezTo>
                    <a:pt x="198" y="3879"/>
                    <a:pt x="227" y="3872"/>
                    <a:pt x="254" y="3856"/>
                  </a:cubicBezTo>
                  <a:lnTo>
                    <a:pt x="755" y="3567"/>
                  </a:lnTo>
                  <a:lnTo>
                    <a:pt x="755" y="315"/>
                  </a:lnTo>
                  <a:lnTo>
                    <a:pt x="254" y="21"/>
                  </a:lnTo>
                  <a:cubicBezTo>
                    <a:pt x="228" y="7"/>
                    <a:pt x="200" y="1"/>
                    <a:pt x="1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17"/>
            <p:cNvSpPr/>
            <p:nvPr/>
          </p:nvSpPr>
          <p:spPr>
            <a:xfrm>
              <a:off x="9519909" y="2376059"/>
              <a:ext cx="115431" cy="147271"/>
            </a:xfrm>
            <a:custGeom>
              <a:avLst/>
              <a:gdLst/>
              <a:ahLst/>
              <a:cxnLst/>
              <a:rect l="l" t="t" r="r" b="b"/>
              <a:pathLst>
                <a:path w="1287" h="1642" extrusionOk="0">
                  <a:moveTo>
                    <a:pt x="0" y="0"/>
                  </a:moveTo>
                  <a:lnTo>
                    <a:pt x="0" y="1642"/>
                  </a:lnTo>
                  <a:lnTo>
                    <a:pt x="1120" y="1642"/>
                  </a:lnTo>
                  <a:cubicBezTo>
                    <a:pt x="1216" y="1642"/>
                    <a:pt x="1287" y="1566"/>
                    <a:pt x="1287" y="1474"/>
                  </a:cubicBezTo>
                  <a:lnTo>
                    <a:pt x="1287" y="1267"/>
                  </a:lnTo>
                  <a:lnTo>
                    <a:pt x="1221" y="1115"/>
                  </a:lnTo>
                  <a:lnTo>
                    <a:pt x="1287" y="958"/>
                  </a:lnTo>
                  <a:lnTo>
                    <a:pt x="1287" y="168"/>
                  </a:lnTo>
                  <a:cubicBezTo>
                    <a:pt x="1287" y="76"/>
                    <a:pt x="1216" y="0"/>
                    <a:pt x="11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71" name="Google Shape;471;p17"/>
          <p:cNvGrpSpPr/>
          <p:nvPr/>
        </p:nvGrpSpPr>
        <p:grpSpPr>
          <a:xfrm>
            <a:off x="6131775" y="3321783"/>
            <a:ext cx="1026264" cy="934183"/>
            <a:chOff x="10436781" y="2052175"/>
            <a:chExt cx="769698" cy="700637"/>
          </a:xfrm>
        </p:grpSpPr>
        <p:sp>
          <p:nvSpPr>
            <p:cNvPr id="472" name="Google Shape;472;p17"/>
            <p:cNvSpPr/>
            <p:nvPr/>
          </p:nvSpPr>
          <p:spPr>
            <a:xfrm>
              <a:off x="10436781" y="2178005"/>
              <a:ext cx="590250" cy="473025"/>
            </a:xfrm>
            <a:custGeom>
              <a:avLst/>
              <a:gdLst/>
              <a:ahLst/>
              <a:cxnLst/>
              <a:rect l="l" t="t" r="r" b="b"/>
              <a:pathLst>
                <a:path w="6581" h="5274" extrusionOk="0">
                  <a:moveTo>
                    <a:pt x="87" y="1"/>
                  </a:moveTo>
                  <a:lnTo>
                    <a:pt x="1" y="244"/>
                  </a:lnTo>
                  <a:lnTo>
                    <a:pt x="1" y="5107"/>
                  </a:lnTo>
                  <a:cubicBezTo>
                    <a:pt x="1" y="5198"/>
                    <a:pt x="77" y="5274"/>
                    <a:pt x="168" y="5274"/>
                  </a:cubicBezTo>
                  <a:lnTo>
                    <a:pt x="6414" y="5274"/>
                  </a:lnTo>
                  <a:cubicBezTo>
                    <a:pt x="6505" y="5274"/>
                    <a:pt x="6581" y="5198"/>
                    <a:pt x="6581" y="5107"/>
                  </a:cubicBezTo>
                  <a:lnTo>
                    <a:pt x="6581" y="244"/>
                  </a:lnTo>
                  <a:lnTo>
                    <a:pt x="6495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7"/>
            <p:cNvSpPr/>
            <p:nvPr/>
          </p:nvSpPr>
          <p:spPr>
            <a:xfrm>
              <a:off x="10436781" y="2052175"/>
              <a:ext cx="590250" cy="148616"/>
            </a:xfrm>
            <a:custGeom>
              <a:avLst/>
              <a:gdLst/>
              <a:ahLst/>
              <a:cxnLst/>
              <a:rect l="l" t="t" r="r" b="b"/>
              <a:pathLst>
                <a:path w="6581" h="1657" extrusionOk="0">
                  <a:moveTo>
                    <a:pt x="168" y="0"/>
                  </a:moveTo>
                  <a:cubicBezTo>
                    <a:pt x="77" y="0"/>
                    <a:pt x="1" y="71"/>
                    <a:pt x="1" y="168"/>
                  </a:cubicBezTo>
                  <a:lnTo>
                    <a:pt x="1" y="1657"/>
                  </a:lnTo>
                  <a:lnTo>
                    <a:pt x="6581" y="1657"/>
                  </a:lnTo>
                  <a:lnTo>
                    <a:pt x="6581" y="168"/>
                  </a:lnTo>
                  <a:cubicBezTo>
                    <a:pt x="6581" y="71"/>
                    <a:pt x="6505" y="0"/>
                    <a:pt x="64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10487723" y="2103476"/>
              <a:ext cx="44127" cy="43769"/>
            </a:xfrm>
            <a:custGeom>
              <a:avLst/>
              <a:gdLst/>
              <a:ahLst/>
              <a:cxnLst/>
              <a:rect l="l" t="t" r="r" b="b"/>
              <a:pathLst>
                <a:path w="492" h="488" extrusionOk="0">
                  <a:moveTo>
                    <a:pt x="243" y="1"/>
                  </a:moveTo>
                  <a:cubicBezTo>
                    <a:pt x="111" y="1"/>
                    <a:pt x="0" y="107"/>
                    <a:pt x="0" y="244"/>
                  </a:cubicBezTo>
                  <a:cubicBezTo>
                    <a:pt x="0" y="381"/>
                    <a:pt x="111" y="487"/>
                    <a:pt x="243" y="487"/>
                  </a:cubicBezTo>
                  <a:cubicBezTo>
                    <a:pt x="380" y="487"/>
                    <a:pt x="491" y="381"/>
                    <a:pt x="491" y="244"/>
                  </a:cubicBezTo>
                  <a:cubicBezTo>
                    <a:pt x="491" y="107"/>
                    <a:pt x="380" y="1"/>
                    <a:pt x="2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10554451" y="2103476"/>
              <a:ext cx="44217" cy="43769"/>
            </a:xfrm>
            <a:custGeom>
              <a:avLst/>
              <a:gdLst/>
              <a:ahLst/>
              <a:cxnLst/>
              <a:rect l="l" t="t" r="r" b="b"/>
              <a:pathLst>
                <a:path w="493" h="488" extrusionOk="0">
                  <a:moveTo>
                    <a:pt x="244" y="1"/>
                  </a:moveTo>
                  <a:cubicBezTo>
                    <a:pt x="112" y="1"/>
                    <a:pt x="1" y="107"/>
                    <a:pt x="1" y="244"/>
                  </a:cubicBezTo>
                  <a:cubicBezTo>
                    <a:pt x="1" y="381"/>
                    <a:pt x="112" y="487"/>
                    <a:pt x="244" y="487"/>
                  </a:cubicBezTo>
                  <a:cubicBezTo>
                    <a:pt x="381" y="487"/>
                    <a:pt x="492" y="381"/>
                    <a:pt x="492" y="244"/>
                  </a:cubicBezTo>
                  <a:cubicBezTo>
                    <a:pt x="492" y="107"/>
                    <a:pt x="381" y="1"/>
                    <a:pt x="2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10621267" y="2103476"/>
              <a:ext cx="44127" cy="43769"/>
            </a:xfrm>
            <a:custGeom>
              <a:avLst/>
              <a:gdLst/>
              <a:ahLst/>
              <a:cxnLst/>
              <a:rect l="l" t="t" r="r" b="b"/>
              <a:pathLst>
                <a:path w="492" h="488" extrusionOk="0">
                  <a:moveTo>
                    <a:pt x="243" y="1"/>
                  </a:moveTo>
                  <a:cubicBezTo>
                    <a:pt x="112" y="1"/>
                    <a:pt x="0" y="107"/>
                    <a:pt x="0" y="244"/>
                  </a:cubicBezTo>
                  <a:cubicBezTo>
                    <a:pt x="0" y="381"/>
                    <a:pt x="112" y="487"/>
                    <a:pt x="243" y="487"/>
                  </a:cubicBezTo>
                  <a:cubicBezTo>
                    <a:pt x="380" y="487"/>
                    <a:pt x="492" y="381"/>
                    <a:pt x="492" y="244"/>
                  </a:cubicBezTo>
                  <a:cubicBezTo>
                    <a:pt x="492" y="107"/>
                    <a:pt x="380" y="1"/>
                    <a:pt x="24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10589877" y="2245898"/>
              <a:ext cx="260011" cy="279295"/>
            </a:xfrm>
            <a:custGeom>
              <a:avLst/>
              <a:gdLst/>
              <a:ahLst/>
              <a:cxnLst/>
              <a:rect l="l" t="t" r="r" b="b"/>
              <a:pathLst>
                <a:path w="2899" h="3114" extrusionOk="0">
                  <a:moveTo>
                    <a:pt x="1277" y="1"/>
                  </a:moveTo>
                  <a:cubicBezTo>
                    <a:pt x="1228" y="1"/>
                    <a:pt x="1177" y="10"/>
                    <a:pt x="1125" y="29"/>
                  </a:cubicBezTo>
                  <a:cubicBezTo>
                    <a:pt x="1090" y="39"/>
                    <a:pt x="1075" y="54"/>
                    <a:pt x="1080" y="95"/>
                  </a:cubicBezTo>
                  <a:cubicBezTo>
                    <a:pt x="1095" y="252"/>
                    <a:pt x="1110" y="414"/>
                    <a:pt x="1120" y="571"/>
                  </a:cubicBezTo>
                  <a:cubicBezTo>
                    <a:pt x="1125" y="616"/>
                    <a:pt x="1120" y="667"/>
                    <a:pt x="1100" y="707"/>
                  </a:cubicBezTo>
                  <a:cubicBezTo>
                    <a:pt x="943" y="1001"/>
                    <a:pt x="786" y="1295"/>
                    <a:pt x="634" y="1594"/>
                  </a:cubicBezTo>
                  <a:cubicBezTo>
                    <a:pt x="629" y="1604"/>
                    <a:pt x="619" y="1609"/>
                    <a:pt x="604" y="1609"/>
                  </a:cubicBezTo>
                  <a:lnTo>
                    <a:pt x="148" y="1609"/>
                  </a:lnTo>
                  <a:cubicBezTo>
                    <a:pt x="67" y="1609"/>
                    <a:pt x="1" y="1675"/>
                    <a:pt x="1" y="1751"/>
                  </a:cubicBezTo>
                  <a:lnTo>
                    <a:pt x="1" y="2967"/>
                  </a:lnTo>
                  <a:cubicBezTo>
                    <a:pt x="1" y="3048"/>
                    <a:pt x="67" y="3114"/>
                    <a:pt x="148" y="3114"/>
                  </a:cubicBezTo>
                  <a:lnTo>
                    <a:pt x="2260" y="3109"/>
                  </a:lnTo>
                  <a:cubicBezTo>
                    <a:pt x="2432" y="3109"/>
                    <a:pt x="2569" y="2946"/>
                    <a:pt x="2549" y="2779"/>
                  </a:cubicBezTo>
                  <a:cubicBezTo>
                    <a:pt x="2544" y="2754"/>
                    <a:pt x="2539" y="2729"/>
                    <a:pt x="2529" y="2703"/>
                  </a:cubicBezTo>
                  <a:cubicBezTo>
                    <a:pt x="2529" y="2688"/>
                    <a:pt x="2534" y="2673"/>
                    <a:pt x="2549" y="2663"/>
                  </a:cubicBezTo>
                  <a:cubicBezTo>
                    <a:pt x="2792" y="2561"/>
                    <a:pt x="2756" y="2323"/>
                    <a:pt x="2736" y="2247"/>
                  </a:cubicBezTo>
                  <a:cubicBezTo>
                    <a:pt x="2736" y="2232"/>
                    <a:pt x="2741" y="2217"/>
                    <a:pt x="2751" y="2212"/>
                  </a:cubicBezTo>
                  <a:cubicBezTo>
                    <a:pt x="2797" y="2182"/>
                    <a:pt x="2893" y="2106"/>
                    <a:pt x="2893" y="1964"/>
                  </a:cubicBezTo>
                  <a:cubicBezTo>
                    <a:pt x="2893" y="1842"/>
                    <a:pt x="2832" y="1761"/>
                    <a:pt x="2797" y="1726"/>
                  </a:cubicBezTo>
                  <a:cubicBezTo>
                    <a:pt x="2797" y="1726"/>
                    <a:pt x="2792" y="1726"/>
                    <a:pt x="2792" y="1721"/>
                  </a:cubicBezTo>
                  <a:cubicBezTo>
                    <a:pt x="2777" y="1710"/>
                    <a:pt x="2777" y="1690"/>
                    <a:pt x="2787" y="1675"/>
                  </a:cubicBezTo>
                  <a:cubicBezTo>
                    <a:pt x="2898" y="1523"/>
                    <a:pt x="2863" y="1310"/>
                    <a:pt x="2706" y="1199"/>
                  </a:cubicBezTo>
                  <a:cubicBezTo>
                    <a:pt x="2650" y="1163"/>
                    <a:pt x="2589" y="1143"/>
                    <a:pt x="2523" y="1143"/>
                  </a:cubicBezTo>
                  <a:lnTo>
                    <a:pt x="1718" y="1143"/>
                  </a:lnTo>
                  <a:cubicBezTo>
                    <a:pt x="1698" y="1143"/>
                    <a:pt x="1678" y="1128"/>
                    <a:pt x="1683" y="1108"/>
                  </a:cubicBezTo>
                  <a:cubicBezTo>
                    <a:pt x="1698" y="996"/>
                    <a:pt x="1713" y="890"/>
                    <a:pt x="1723" y="783"/>
                  </a:cubicBezTo>
                  <a:cubicBezTo>
                    <a:pt x="1743" y="586"/>
                    <a:pt x="1733" y="388"/>
                    <a:pt x="1627" y="216"/>
                  </a:cubicBezTo>
                  <a:cubicBezTo>
                    <a:pt x="1541" y="74"/>
                    <a:pt x="1416" y="1"/>
                    <a:pt x="12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10937952" y="2355226"/>
              <a:ext cx="212207" cy="339477"/>
            </a:xfrm>
            <a:custGeom>
              <a:avLst/>
              <a:gdLst/>
              <a:ahLst/>
              <a:cxnLst/>
              <a:rect l="l" t="t" r="r" b="b"/>
              <a:pathLst>
                <a:path w="2366" h="3785" extrusionOk="0">
                  <a:moveTo>
                    <a:pt x="2222" y="1"/>
                  </a:moveTo>
                  <a:cubicBezTo>
                    <a:pt x="2197" y="1"/>
                    <a:pt x="2171" y="9"/>
                    <a:pt x="2148" y="25"/>
                  </a:cubicBezTo>
                  <a:lnTo>
                    <a:pt x="51" y="1621"/>
                  </a:lnTo>
                  <a:cubicBezTo>
                    <a:pt x="20" y="1646"/>
                    <a:pt x="5" y="1677"/>
                    <a:pt x="0" y="1717"/>
                  </a:cubicBezTo>
                  <a:cubicBezTo>
                    <a:pt x="0" y="1753"/>
                    <a:pt x="15" y="1788"/>
                    <a:pt x="41" y="1814"/>
                  </a:cubicBezTo>
                  <a:lnTo>
                    <a:pt x="2138" y="3754"/>
                  </a:lnTo>
                  <a:cubicBezTo>
                    <a:pt x="2163" y="3774"/>
                    <a:pt x="2193" y="3784"/>
                    <a:pt x="2224" y="3784"/>
                  </a:cubicBezTo>
                  <a:cubicBezTo>
                    <a:pt x="2254" y="3784"/>
                    <a:pt x="2290" y="3769"/>
                    <a:pt x="2315" y="3744"/>
                  </a:cubicBezTo>
                  <a:cubicBezTo>
                    <a:pt x="2361" y="3693"/>
                    <a:pt x="2361" y="3612"/>
                    <a:pt x="2310" y="3566"/>
                  </a:cubicBezTo>
                  <a:lnTo>
                    <a:pt x="324" y="1733"/>
                  </a:lnTo>
                  <a:lnTo>
                    <a:pt x="2300" y="228"/>
                  </a:lnTo>
                  <a:cubicBezTo>
                    <a:pt x="2356" y="188"/>
                    <a:pt x="2366" y="106"/>
                    <a:pt x="2320" y="51"/>
                  </a:cubicBezTo>
                  <a:cubicBezTo>
                    <a:pt x="2296" y="18"/>
                    <a:pt x="2260" y="1"/>
                    <a:pt x="22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10891584" y="2451460"/>
              <a:ext cx="115969" cy="116418"/>
            </a:xfrm>
            <a:custGeom>
              <a:avLst/>
              <a:gdLst/>
              <a:ahLst/>
              <a:cxnLst/>
              <a:rect l="l" t="t" r="r" b="b"/>
              <a:pathLst>
                <a:path w="1293" h="1298" extrusionOk="0">
                  <a:moveTo>
                    <a:pt x="644" y="1"/>
                  </a:moveTo>
                  <a:cubicBezTo>
                    <a:pt x="289" y="1"/>
                    <a:pt x="0" y="290"/>
                    <a:pt x="0" y="649"/>
                  </a:cubicBezTo>
                  <a:cubicBezTo>
                    <a:pt x="0" y="1004"/>
                    <a:pt x="289" y="1298"/>
                    <a:pt x="644" y="1298"/>
                  </a:cubicBezTo>
                  <a:cubicBezTo>
                    <a:pt x="1003" y="1298"/>
                    <a:pt x="1292" y="1004"/>
                    <a:pt x="1292" y="649"/>
                  </a:cubicBezTo>
                  <a:cubicBezTo>
                    <a:pt x="1292" y="290"/>
                    <a:pt x="1003" y="1"/>
                    <a:pt x="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11067819" y="2614151"/>
              <a:ext cx="138661" cy="138661"/>
            </a:xfrm>
            <a:custGeom>
              <a:avLst/>
              <a:gdLst/>
              <a:ahLst/>
              <a:cxnLst/>
              <a:rect l="l" t="t" r="r" b="b"/>
              <a:pathLst>
                <a:path w="1546" h="1546" extrusionOk="0">
                  <a:moveTo>
                    <a:pt x="776" y="0"/>
                  </a:moveTo>
                  <a:cubicBezTo>
                    <a:pt x="350" y="0"/>
                    <a:pt x="1" y="345"/>
                    <a:pt x="1" y="770"/>
                  </a:cubicBezTo>
                  <a:cubicBezTo>
                    <a:pt x="1" y="1201"/>
                    <a:pt x="350" y="1545"/>
                    <a:pt x="776" y="1545"/>
                  </a:cubicBezTo>
                  <a:cubicBezTo>
                    <a:pt x="1201" y="1545"/>
                    <a:pt x="1546" y="1201"/>
                    <a:pt x="1546" y="770"/>
                  </a:cubicBezTo>
                  <a:cubicBezTo>
                    <a:pt x="1546" y="345"/>
                    <a:pt x="1201" y="0"/>
                    <a:pt x="7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11091945" y="2321593"/>
              <a:ext cx="90497" cy="90497"/>
            </a:xfrm>
            <a:custGeom>
              <a:avLst/>
              <a:gdLst/>
              <a:ahLst/>
              <a:cxnLst/>
              <a:rect l="l" t="t" r="r" b="b"/>
              <a:pathLst>
                <a:path w="1009" h="1009" extrusionOk="0">
                  <a:moveTo>
                    <a:pt x="507" y="0"/>
                  </a:moveTo>
                  <a:cubicBezTo>
                    <a:pt x="228" y="0"/>
                    <a:pt x="0" y="223"/>
                    <a:pt x="0" y="502"/>
                  </a:cubicBezTo>
                  <a:cubicBezTo>
                    <a:pt x="0" y="780"/>
                    <a:pt x="228" y="1008"/>
                    <a:pt x="507" y="1008"/>
                  </a:cubicBezTo>
                  <a:cubicBezTo>
                    <a:pt x="785" y="1008"/>
                    <a:pt x="1008" y="780"/>
                    <a:pt x="1008" y="502"/>
                  </a:cubicBezTo>
                  <a:cubicBezTo>
                    <a:pt x="1008" y="223"/>
                    <a:pt x="785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854EA162-2EE4-0616-577C-A5326280D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287" y="203429"/>
            <a:ext cx="968400" cy="9684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CF34112-6541-D191-3AEC-06EB5F1A11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1252" y="284295"/>
            <a:ext cx="2071321" cy="59749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2C17CF7-9223-3F8A-3951-653C41968E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8000" y="350420"/>
            <a:ext cx="1537016" cy="8445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2D77829-7520-7F4D-9B15-1637514FB594}"/>
              </a:ext>
            </a:extLst>
          </p:cNvPr>
          <p:cNvSpPr txBox="1"/>
          <p:nvPr/>
        </p:nvSpPr>
        <p:spPr>
          <a:xfrm>
            <a:off x="3218694" y="6289679"/>
            <a:ext cx="4920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fr-FR" sz="1867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BUT… no binding Framework!!! </a:t>
            </a:r>
          </a:p>
        </p:txBody>
      </p:sp>
    </p:spTree>
    <p:extLst>
      <p:ext uri="{BB962C8B-B14F-4D97-AF65-F5344CB8AC3E}">
        <p14:creationId xmlns:p14="http://schemas.microsoft.com/office/powerpoint/2010/main" val="2773637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6" name="Google Shape;846;p22"/>
          <p:cNvGrpSpPr/>
          <p:nvPr/>
        </p:nvGrpSpPr>
        <p:grpSpPr>
          <a:xfrm>
            <a:off x="849912" y="2991367"/>
            <a:ext cx="4804333" cy="2513516"/>
            <a:chOff x="653725" y="2627838"/>
            <a:chExt cx="3603250" cy="1885137"/>
          </a:xfrm>
        </p:grpSpPr>
        <p:cxnSp>
          <p:nvCxnSpPr>
            <p:cNvPr id="847" name="Google Shape;847;p22"/>
            <p:cNvCxnSpPr>
              <a:stCxn id="848" idx="6"/>
              <a:endCxn id="849" idx="2"/>
            </p:cNvCxnSpPr>
            <p:nvPr/>
          </p:nvCxnSpPr>
          <p:spPr>
            <a:xfrm>
              <a:off x="2086487" y="3201888"/>
              <a:ext cx="2170488" cy="37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850" name="Google Shape;850;p22"/>
            <p:cNvGrpSpPr/>
            <p:nvPr/>
          </p:nvGrpSpPr>
          <p:grpSpPr>
            <a:xfrm>
              <a:off x="653725" y="2627838"/>
              <a:ext cx="1717500" cy="1885137"/>
              <a:chOff x="653725" y="2627838"/>
              <a:chExt cx="1717500" cy="1885137"/>
            </a:xfrm>
          </p:grpSpPr>
          <p:sp>
            <p:nvSpPr>
              <p:cNvPr id="848" name="Google Shape;848;p22"/>
              <p:cNvSpPr/>
              <p:nvPr/>
            </p:nvSpPr>
            <p:spPr>
              <a:xfrm>
                <a:off x="938387" y="2627838"/>
                <a:ext cx="1148100" cy="1148100"/>
              </a:xfrm>
              <a:prstGeom prst="ellipse">
                <a:avLst/>
              </a:prstGeom>
              <a:solidFill>
                <a:schemeClr val="lt1"/>
              </a:solidFill>
              <a:ln w="381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cxnSp>
            <p:nvCxnSpPr>
              <p:cNvPr id="853" name="Google Shape;853;p22"/>
              <p:cNvCxnSpPr>
                <a:stCxn id="848" idx="4"/>
                <a:endCxn id="854" idx="0"/>
              </p:cNvCxnSpPr>
              <p:nvPr/>
            </p:nvCxnSpPr>
            <p:spPr>
              <a:xfrm>
                <a:off x="1512437" y="3775938"/>
                <a:ext cx="0" cy="360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854" name="Google Shape;854;p22"/>
              <p:cNvSpPr/>
              <p:nvPr/>
            </p:nvSpPr>
            <p:spPr>
              <a:xfrm>
                <a:off x="653725" y="4136475"/>
                <a:ext cx="1717500" cy="37650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buClr>
                    <a:srgbClr val="000000"/>
                  </a:buClr>
                </a:pPr>
                <a:r>
                  <a:rPr lang="en" sz="1867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Variation in speed and scope</a:t>
                </a:r>
                <a:endParaRPr sz="1467" kern="0" dirty="0">
                  <a:solidFill>
                    <a:srgbClr val="FFFFFF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855" name="Google Shape;855;p22"/>
          <p:cNvGrpSpPr/>
          <p:nvPr/>
        </p:nvGrpSpPr>
        <p:grpSpPr>
          <a:xfrm>
            <a:off x="6494246" y="2991400"/>
            <a:ext cx="4804417" cy="2513483"/>
            <a:chOff x="4886975" y="2627863"/>
            <a:chExt cx="3603313" cy="1885112"/>
          </a:xfrm>
        </p:grpSpPr>
        <p:cxnSp>
          <p:nvCxnSpPr>
            <p:cNvPr id="856" name="Google Shape;856;p22"/>
            <p:cNvCxnSpPr>
              <a:stCxn id="849" idx="6"/>
              <a:endCxn id="857" idx="2"/>
            </p:cNvCxnSpPr>
            <p:nvPr/>
          </p:nvCxnSpPr>
          <p:spPr>
            <a:xfrm flipV="1">
              <a:off x="4886975" y="3201913"/>
              <a:ext cx="2170512" cy="12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57" name="Google Shape;857;p22"/>
            <p:cNvSpPr/>
            <p:nvPr/>
          </p:nvSpPr>
          <p:spPr>
            <a:xfrm>
              <a:off x="7057487" y="2627863"/>
              <a:ext cx="1148100" cy="11481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860" name="Google Shape;860;p22"/>
            <p:cNvCxnSpPr>
              <a:stCxn id="857" idx="4"/>
              <a:endCxn id="861" idx="0"/>
            </p:cNvCxnSpPr>
            <p:nvPr/>
          </p:nvCxnSpPr>
          <p:spPr>
            <a:xfrm>
              <a:off x="7631537" y="3775963"/>
              <a:ext cx="0" cy="360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61" name="Google Shape;861;p22"/>
            <p:cNvSpPr/>
            <p:nvPr/>
          </p:nvSpPr>
          <p:spPr>
            <a:xfrm>
              <a:off x="6772788" y="4136475"/>
              <a:ext cx="1717500" cy="3765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endParaRPr lang="fr-BE" sz="1867" b="1" kern="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  <a:p>
              <a:pPr algn="ctr" defTabSz="1219170">
                <a:buClr>
                  <a:srgbClr val="000000"/>
                </a:buClr>
                <a:buSzPts val="1100"/>
              </a:pPr>
              <a:r>
                <a:rPr lang="fr-BE" sz="1867" b="1" kern="0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Comprehensive efforts</a:t>
              </a:r>
              <a:endParaRPr lang="fr-BE" sz="1467" kern="0" dirty="0">
                <a:solidFill>
                  <a:srgbClr val="FFFFFF"/>
                </a:solidFill>
                <a:latin typeface="Arial"/>
                <a:cs typeface="Arial"/>
                <a:sym typeface="Arial"/>
              </a:endParaRPr>
            </a:p>
            <a:p>
              <a:pPr algn="ctr" defTabSz="1219170">
                <a:buClr>
                  <a:srgbClr val="000000"/>
                </a:buClr>
                <a:buSzPts val="1100"/>
              </a:pPr>
              <a:endParaRPr sz="1867" kern="0" dirty="0">
                <a:solidFill>
                  <a:srgbClr val="FFFFFF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849" name="Google Shape;849;p22"/>
          <p:cNvSpPr/>
          <p:nvPr/>
        </p:nvSpPr>
        <p:spPr>
          <a:xfrm>
            <a:off x="5654245" y="3336816"/>
            <a:ext cx="840000" cy="8400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862" name="Google Shape;862;p22"/>
          <p:cNvGrpSpPr/>
          <p:nvPr/>
        </p:nvGrpSpPr>
        <p:grpSpPr>
          <a:xfrm>
            <a:off x="3158067" y="2034896"/>
            <a:ext cx="5344372" cy="3523957"/>
            <a:chOff x="1930425" y="1610850"/>
            <a:chExt cx="4916927" cy="3242110"/>
          </a:xfrm>
        </p:grpSpPr>
        <p:sp>
          <p:nvSpPr>
            <p:cNvPr id="863" name="Google Shape;863;p22"/>
            <p:cNvSpPr/>
            <p:nvPr/>
          </p:nvSpPr>
          <p:spPr>
            <a:xfrm>
              <a:off x="1930425" y="1610850"/>
              <a:ext cx="4916927" cy="3242110"/>
            </a:xfrm>
            <a:custGeom>
              <a:avLst/>
              <a:gdLst/>
              <a:ahLst/>
              <a:cxnLst/>
              <a:rect l="l" t="t" r="r" b="b"/>
              <a:pathLst>
                <a:path w="53100" h="31327" extrusionOk="0">
                  <a:moveTo>
                    <a:pt x="28789" y="0"/>
                  </a:moveTo>
                  <a:cubicBezTo>
                    <a:pt x="27604" y="0"/>
                    <a:pt x="26672" y="77"/>
                    <a:pt x="26079" y="140"/>
                  </a:cubicBezTo>
                  <a:cubicBezTo>
                    <a:pt x="24084" y="347"/>
                    <a:pt x="14580" y="1350"/>
                    <a:pt x="8512" y="9242"/>
                  </a:cubicBezTo>
                  <a:cubicBezTo>
                    <a:pt x="0" y="20301"/>
                    <a:pt x="5100" y="31326"/>
                    <a:pt x="12072" y="31326"/>
                  </a:cubicBezTo>
                  <a:cubicBezTo>
                    <a:pt x="12211" y="31326"/>
                    <a:pt x="12352" y="31322"/>
                    <a:pt x="12493" y="31313"/>
                  </a:cubicBezTo>
                  <a:cubicBezTo>
                    <a:pt x="17024" y="31023"/>
                    <a:pt x="19936" y="26739"/>
                    <a:pt x="25249" y="26739"/>
                  </a:cubicBezTo>
                  <a:cubicBezTo>
                    <a:pt x="26440" y="26739"/>
                    <a:pt x="27752" y="26954"/>
                    <a:pt x="29230" y="27478"/>
                  </a:cubicBezTo>
                  <a:cubicBezTo>
                    <a:pt x="32427" y="28608"/>
                    <a:pt x="35360" y="30335"/>
                    <a:pt x="38733" y="30974"/>
                  </a:cubicBezTo>
                  <a:cubicBezTo>
                    <a:pt x="39578" y="31133"/>
                    <a:pt x="40438" y="31214"/>
                    <a:pt x="41292" y="31214"/>
                  </a:cubicBezTo>
                  <a:cubicBezTo>
                    <a:pt x="45170" y="31214"/>
                    <a:pt x="48940" y="29534"/>
                    <a:pt x="50754" y="25807"/>
                  </a:cubicBezTo>
                  <a:cubicBezTo>
                    <a:pt x="53099" y="20979"/>
                    <a:pt x="52664" y="14617"/>
                    <a:pt x="49832" y="10169"/>
                  </a:cubicBezTo>
                  <a:cubicBezTo>
                    <a:pt x="47618" y="6694"/>
                    <a:pt x="44088" y="4263"/>
                    <a:pt x="40461" y="2566"/>
                  </a:cubicBezTo>
                  <a:cubicBezTo>
                    <a:pt x="35912" y="440"/>
                    <a:pt x="31626" y="0"/>
                    <a:pt x="28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22"/>
            <p:cNvSpPr/>
            <p:nvPr/>
          </p:nvSpPr>
          <p:spPr>
            <a:xfrm>
              <a:off x="3157035" y="4227303"/>
              <a:ext cx="778848" cy="266822"/>
            </a:xfrm>
            <a:custGeom>
              <a:avLst/>
              <a:gdLst/>
              <a:ahLst/>
              <a:cxnLst/>
              <a:rect l="l" t="t" r="r" b="b"/>
              <a:pathLst>
                <a:path w="8430" h="2888" extrusionOk="0">
                  <a:moveTo>
                    <a:pt x="8430" y="1069"/>
                  </a:moveTo>
                  <a:cubicBezTo>
                    <a:pt x="6662" y="2285"/>
                    <a:pt x="4555" y="2887"/>
                    <a:pt x="2468" y="2624"/>
                  </a:cubicBezTo>
                  <a:cubicBezTo>
                    <a:pt x="1845" y="2543"/>
                    <a:pt x="609" y="2280"/>
                    <a:pt x="1" y="2011"/>
                  </a:cubicBezTo>
                  <a:cubicBezTo>
                    <a:pt x="41" y="1748"/>
                    <a:pt x="82" y="1505"/>
                    <a:pt x="132" y="1277"/>
                  </a:cubicBezTo>
                  <a:cubicBezTo>
                    <a:pt x="178" y="1089"/>
                    <a:pt x="208" y="968"/>
                    <a:pt x="426" y="1028"/>
                  </a:cubicBezTo>
                  <a:cubicBezTo>
                    <a:pt x="603" y="1079"/>
                    <a:pt x="983" y="1347"/>
                    <a:pt x="2159" y="1499"/>
                  </a:cubicBezTo>
                  <a:cubicBezTo>
                    <a:pt x="4139" y="1758"/>
                    <a:pt x="6100" y="1266"/>
                    <a:pt x="7336" y="537"/>
                  </a:cubicBezTo>
                  <a:cubicBezTo>
                    <a:pt x="7700" y="324"/>
                    <a:pt x="7949" y="0"/>
                    <a:pt x="8090" y="279"/>
                  </a:cubicBezTo>
                  <a:cubicBezTo>
                    <a:pt x="8207" y="502"/>
                    <a:pt x="8318" y="775"/>
                    <a:pt x="8430" y="106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5" name="Google Shape;865;p22"/>
            <p:cNvSpPr/>
            <p:nvPr/>
          </p:nvSpPr>
          <p:spPr>
            <a:xfrm>
              <a:off x="3522526" y="3211668"/>
              <a:ext cx="623078" cy="679159"/>
            </a:xfrm>
            <a:custGeom>
              <a:avLst/>
              <a:gdLst/>
              <a:ahLst/>
              <a:cxnLst/>
              <a:rect l="l" t="t" r="r" b="b"/>
              <a:pathLst>
                <a:path w="6744" h="7351" extrusionOk="0">
                  <a:moveTo>
                    <a:pt x="5512" y="7351"/>
                  </a:moveTo>
                  <a:cubicBezTo>
                    <a:pt x="4367" y="6581"/>
                    <a:pt x="2924" y="5158"/>
                    <a:pt x="2260" y="4519"/>
                  </a:cubicBezTo>
                  <a:cubicBezTo>
                    <a:pt x="1723" y="3997"/>
                    <a:pt x="842" y="3243"/>
                    <a:pt x="543" y="2539"/>
                  </a:cubicBezTo>
                  <a:cubicBezTo>
                    <a:pt x="1" y="1282"/>
                    <a:pt x="1561" y="1"/>
                    <a:pt x="3147" y="1520"/>
                  </a:cubicBezTo>
                  <a:cubicBezTo>
                    <a:pt x="4859" y="3152"/>
                    <a:pt x="6019" y="4398"/>
                    <a:pt x="6743" y="5173"/>
                  </a:cubicBezTo>
                  <a:close/>
                </a:path>
              </a:pathLst>
            </a:custGeom>
            <a:solidFill>
              <a:srgbClr val="FFA6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6" name="Google Shape;866;p22"/>
            <p:cNvSpPr/>
            <p:nvPr/>
          </p:nvSpPr>
          <p:spPr>
            <a:xfrm>
              <a:off x="2813995" y="3265993"/>
              <a:ext cx="529395" cy="742354"/>
            </a:xfrm>
            <a:custGeom>
              <a:avLst/>
              <a:gdLst/>
              <a:ahLst/>
              <a:cxnLst/>
              <a:rect l="l" t="t" r="r" b="b"/>
              <a:pathLst>
                <a:path w="5730" h="8035" extrusionOk="0">
                  <a:moveTo>
                    <a:pt x="1677" y="8034"/>
                  </a:moveTo>
                  <a:cubicBezTo>
                    <a:pt x="2620" y="7026"/>
                    <a:pt x="3724" y="5324"/>
                    <a:pt x="4230" y="4559"/>
                  </a:cubicBezTo>
                  <a:cubicBezTo>
                    <a:pt x="4641" y="3931"/>
                    <a:pt x="5335" y="3004"/>
                    <a:pt x="5477" y="2249"/>
                  </a:cubicBezTo>
                  <a:cubicBezTo>
                    <a:pt x="5730" y="907"/>
                    <a:pt x="3932" y="0"/>
                    <a:pt x="2711" y="1824"/>
                  </a:cubicBezTo>
                  <a:cubicBezTo>
                    <a:pt x="1394" y="3789"/>
                    <a:pt x="532" y="5263"/>
                    <a:pt x="1" y="6175"/>
                  </a:cubicBezTo>
                  <a:close/>
                </a:path>
              </a:pathLst>
            </a:custGeom>
            <a:solidFill>
              <a:srgbClr val="FFA6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7" name="Google Shape;867;p22"/>
            <p:cNvSpPr/>
            <p:nvPr/>
          </p:nvSpPr>
          <p:spPr>
            <a:xfrm>
              <a:off x="3949363" y="3169538"/>
              <a:ext cx="284192" cy="787810"/>
            </a:xfrm>
            <a:custGeom>
              <a:avLst/>
              <a:gdLst/>
              <a:ahLst/>
              <a:cxnLst/>
              <a:rect l="l" t="t" r="r" b="b"/>
              <a:pathLst>
                <a:path w="3076" h="8527" extrusionOk="0">
                  <a:moveTo>
                    <a:pt x="335" y="7275"/>
                  </a:moveTo>
                  <a:cubicBezTo>
                    <a:pt x="1353" y="8526"/>
                    <a:pt x="2417" y="8141"/>
                    <a:pt x="2711" y="7812"/>
                  </a:cubicBezTo>
                  <a:cubicBezTo>
                    <a:pt x="3030" y="7452"/>
                    <a:pt x="3076" y="7088"/>
                    <a:pt x="3055" y="6622"/>
                  </a:cubicBezTo>
                  <a:cubicBezTo>
                    <a:pt x="3015" y="5598"/>
                    <a:pt x="2696" y="4580"/>
                    <a:pt x="2376" y="3613"/>
                  </a:cubicBezTo>
                  <a:cubicBezTo>
                    <a:pt x="2057" y="2625"/>
                    <a:pt x="1688" y="1652"/>
                    <a:pt x="1282" y="695"/>
                  </a:cubicBezTo>
                  <a:cubicBezTo>
                    <a:pt x="1171" y="437"/>
                    <a:pt x="1156" y="178"/>
                    <a:pt x="938" y="82"/>
                  </a:cubicBezTo>
                  <a:cubicBezTo>
                    <a:pt x="902" y="41"/>
                    <a:pt x="639" y="1"/>
                    <a:pt x="421" y="117"/>
                  </a:cubicBezTo>
                  <a:cubicBezTo>
                    <a:pt x="1" y="340"/>
                    <a:pt x="72" y="913"/>
                    <a:pt x="77" y="923"/>
                  </a:cubicBezTo>
                  <a:cubicBezTo>
                    <a:pt x="305" y="3086"/>
                    <a:pt x="639" y="5315"/>
                    <a:pt x="649" y="6485"/>
                  </a:cubicBezTo>
                  <a:close/>
                </a:path>
              </a:pathLst>
            </a:custGeom>
            <a:solidFill>
              <a:srgbClr val="FFA6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22"/>
            <p:cNvSpPr/>
            <p:nvPr/>
          </p:nvSpPr>
          <p:spPr>
            <a:xfrm>
              <a:off x="3802926" y="2929973"/>
              <a:ext cx="279480" cy="359489"/>
            </a:xfrm>
            <a:custGeom>
              <a:avLst/>
              <a:gdLst/>
              <a:ahLst/>
              <a:cxnLst/>
              <a:rect l="l" t="t" r="r" b="b"/>
              <a:pathLst>
                <a:path w="3025" h="3891" extrusionOk="0">
                  <a:moveTo>
                    <a:pt x="1707" y="294"/>
                  </a:moveTo>
                  <a:cubicBezTo>
                    <a:pt x="1819" y="471"/>
                    <a:pt x="1915" y="674"/>
                    <a:pt x="1996" y="867"/>
                  </a:cubicBezTo>
                  <a:cubicBezTo>
                    <a:pt x="2006" y="892"/>
                    <a:pt x="2067" y="983"/>
                    <a:pt x="2067" y="1013"/>
                  </a:cubicBezTo>
                  <a:cubicBezTo>
                    <a:pt x="2067" y="998"/>
                    <a:pt x="2072" y="988"/>
                    <a:pt x="2072" y="973"/>
                  </a:cubicBezTo>
                  <a:cubicBezTo>
                    <a:pt x="2057" y="897"/>
                    <a:pt x="2042" y="821"/>
                    <a:pt x="2016" y="750"/>
                  </a:cubicBezTo>
                  <a:cubicBezTo>
                    <a:pt x="1961" y="532"/>
                    <a:pt x="2052" y="456"/>
                    <a:pt x="2178" y="502"/>
                  </a:cubicBezTo>
                  <a:cubicBezTo>
                    <a:pt x="2416" y="593"/>
                    <a:pt x="2715" y="1100"/>
                    <a:pt x="2867" y="1712"/>
                  </a:cubicBezTo>
                  <a:cubicBezTo>
                    <a:pt x="3019" y="2325"/>
                    <a:pt x="3024" y="3045"/>
                    <a:pt x="2705" y="3536"/>
                  </a:cubicBezTo>
                  <a:cubicBezTo>
                    <a:pt x="2548" y="3779"/>
                    <a:pt x="2138" y="3891"/>
                    <a:pt x="1844" y="3759"/>
                  </a:cubicBezTo>
                  <a:cubicBezTo>
                    <a:pt x="1403" y="3566"/>
                    <a:pt x="1008" y="3278"/>
                    <a:pt x="714" y="2903"/>
                  </a:cubicBezTo>
                  <a:cubicBezTo>
                    <a:pt x="603" y="2761"/>
                    <a:pt x="0" y="2001"/>
                    <a:pt x="345" y="1854"/>
                  </a:cubicBezTo>
                  <a:cubicBezTo>
                    <a:pt x="562" y="1758"/>
                    <a:pt x="1120" y="2427"/>
                    <a:pt x="1211" y="2097"/>
                  </a:cubicBezTo>
                  <a:cubicBezTo>
                    <a:pt x="1287" y="1809"/>
                    <a:pt x="1099" y="1429"/>
                    <a:pt x="998" y="1160"/>
                  </a:cubicBezTo>
                  <a:cubicBezTo>
                    <a:pt x="922" y="973"/>
                    <a:pt x="785" y="770"/>
                    <a:pt x="750" y="568"/>
                  </a:cubicBezTo>
                  <a:cubicBezTo>
                    <a:pt x="725" y="426"/>
                    <a:pt x="841" y="289"/>
                    <a:pt x="998" y="370"/>
                  </a:cubicBezTo>
                  <a:cubicBezTo>
                    <a:pt x="1256" y="502"/>
                    <a:pt x="1444" y="872"/>
                    <a:pt x="1429" y="760"/>
                  </a:cubicBezTo>
                  <a:cubicBezTo>
                    <a:pt x="1373" y="395"/>
                    <a:pt x="1302" y="289"/>
                    <a:pt x="1363" y="178"/>
                  </a:cubicBezTo>
                  <a:cubicBezTo>
                    <a:pt x="1454" y="0"/>
                    <a:pt x="1611" y="142"/>
                    <a:pt x="1707" y="294"/>
                  </a:cubicBezTo>
                  <a:close/>
                </a:path>
              </a:pathLst>
            </a:custGeom>
            <a:solidFill>
              <a:srgbClr val="FFA6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22"/>
            <p:cNvSpPr/>
            <p:nvPr/>
          </p:nvSpPr>
          <p:spPr>
            <a:xfrm>
              <a:off x="2733062" y="3299253"/>
              <a:ext cx="275230" cy="783005"/>
            </a:xfrm>
            <a:custGeom>
              <a:avLst/>
              <a:gdLst/>
              <a:ahLst/>
              <a:cxnLst/>
              <a:rect l="l" t="t" r="r" b="b"/>
              <a:pathLst>
                <a:path w="2979" h="8475" extrusionOk="0">
                  <a:moveTo>
                    <a:pt x="2498" y="6332"/>
                  </a:moveTo>
                  <a:cubicBezTo>
                    <a:pt x="2254" y="5182"/>
                    <a:pt x="2097" y="2933"/>
                    <a:pt x="1844" y="775"/>
                  </a:cubicBezTo>
                  <a:cubicBezTo>
                    <a:pt x="1849" y="765"/>
                    <a:pt x="1793" y="193"/>
                    <a:pt x="1333" y="66"/>
                  </a:cubicBezTo>
                  <a:cubicBezTo>
                    <a:pt x="1099" y="0"/>
                    <a:pt x="851" y="96"/>
                    <a:pt x="826" y="142"/>
                  </a:cubicBezTo>
                  <a:cubicBezTo>
                    <a:pt x="628" y="284"/>
                    <a:pt x="669" y="537"/>
                    <a:pt x="618" y="816"/>
                  </a:cubicBezTo>
                  <a:cubicBezTo>
                    <a:pt x="431" y="1839"/>
                    <a:pt x="284" y="2867"/>
                    <a:pt x="188" y="3901"/>
                  </a:cubicBezTo>
                  <a:cubicBezTo>
                    <a:pt x="86" y="4914"/>
                    <a:pt x="0" y="5977"/>
                    <a:pt x="178" y="6985"/>
                  </a:cubicBezTo>
                  <a:cubicBezTo>
                    <a:pt x="259" y="7441"/>
                    <a:pt x="385" y="7796"/>
                    <a:pt x="775" y="8069"/>
                  </a:cubicBezTo>
                  <a:cubicBezTo>
                    <a:pt x="1135" y="8328"/>
                    <a:pt x="2260" y="8475"/>
                    <a:pt x="2979" y="7031"/>
                  </a:cubicBezTo>
                  <a:close/>
                </a:path>
              </a:pathLst>
            </a:custGeom>
            <a:solidFill>
              <a:srgbClr val="FFA6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0" name="Google Shape;870;p22"/>
            <p:cNvSpPr/>
            <p:nvPr/>
          </p:nvSpPr>
          <p:spPr>
            <a:xfrm>
              <a:off x="2757360" y="3049802"/>
              <a:ext cx="265898" cy="364201"/>
            </a:xfrm>
            <a:custGeom>
              <a:avLst/>
              <a:gdLst/>
              <a:ahLst/>
              <a:cxnLst/>
              <a:rect l="l" t="t" r="r" b="b"/>
              <a:pathLst>
                <a:path w="2878" h="3942" extrusionOk="0">
                  <a:moveTo>
                    <a:pt x="836" y="339"/>
                  </a:moveTo>
                  <a:cubicBezTo>
                    <a:pt x="771" y="537"/>
                    <a:pt x="720" y="760"/>
                    <a:pt x="679" y="963"/>
                  </a:cubicBezTo>
                  <a:cubicBezTo>
                    <a:pt x="674" y="993"/>
                    <a:pt x="634" y="1094"/>
                    <a:pt x="644" y="1120"/>
                  </a:cubicBezTo>
                  <a:cubicBezTo>
                    <a:pt x="639" y="1109"/>
                    <a:pt x="629" y="1094"/>
                    <a:pt x="629" y="1084"/>
                  </a:cubicBezTo>
                  <a:cubicBezTo>
                    <a:pt x="629" y="1008"/>
                    <a:pt x="629" y="927"/>
                    <a:pt x="634" y="851"/>
                  </a:cubicBezTo>
                  <a:cubicBezTo>
                    <a:pt x="644" y="628"/>
                    <a:pt x="538" y="572"/>
                    <a:pt x="421" y="648"/>
                  </a:cubicBezTo>
                  <a:cubicBezTo>
                    <a:pt x="213" y="785"/>
                    <a:pt x="31" y="1348"/>
                    <a:pt x="16" y="1981"/>
                  </a:cubicBezTo>
                  <a:cubicBezTo>
                    <a:pt x="1" y="2614"/>
                    <a:pt x="153" y="3313"/>
                    <a:pt x="568" y="3723"/>
                  </a:cubicBezTo>
                  <a:cubicBezTo>
                    <a:pt x="776" y="3926"/>
                    <a:pt x="1201" y="3941"/>
                    <a:pt x="1460" y="3754"/>
                  </a:cubicBezTo>
                  <a:cubicBezTo>
                    <a:pt x="1850" y="3470"/>
                    <a:pt x="2169" y="3100"/>
                    <a:pt x="2371" y="2670"/>
                  </a:cubicBezTo>
                  <a:cubicBezTo>
                    <a:pt x="2452" y="2508"/>
                    <a:pt x="2878" y="1636"/>
                    <a:pt x="2508" y="1565"/>
                  </a:cubicBezTo>
                  <a:cubicBezTo>
                    <a:pt x="2275" y="1520"/>
                    <a:pt x="1875" y="2295"/>
                    <a:pt x="1713" y="1991"/>
                  </a:cubicBezTo>
                  <a:cubicBezTo>
                    <a:pt x="1576" y="1727"/>
                    <a:pt x="1677" y="1317"/>
                    <a:pt x="1718" y="1033"/>
                  </a:cubicBezTo>
                  <a:cubicBezTo>
                    <a:pt x="1748" y="831"/>
                    <a:pt x="1839" y="603"/>
                    <a:pt x="1829" y="400"/>
                  </a:cubicBezTo>
                  <a:cubicBezTo>
                    <a:pt x="1824" y="253"/>
                    <a:pt x="1682" y="147"/>
                    <a:pt x="1546" y="258"/>
                  </a:cubicBezTo>
                  <a:cubicBezTo>
                    <a:pt x="1323" y="446"/>
                    <a:pt x="1221" y="846"/>
                    <a:pt x="1211" y="735"/>
                  </a:cubicBezTo>
                  <a:cubicBezTo>
                    <a:pt x="1181" y="365"/>
                    <a:pt x="1232" y="248"/>
                    <a:pt x="1151" y="152"/>
                  </a:cubicBezTo>
                  <a:cubicBezTo>
                    <a:pt x="1019" y="0"/>
                    <a:pt x="897" y="172"/>
                    <a:pt x="836" y="339"/>
                  </a:cubicBezTo>
                  <a:close/>
                </a:path>
              </a:pathLst>
            </a:custGeom>
            <a:solidFill>
              <a:srgbClr val="FFA6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1" name="Google Shape;871;p22"/>
            <p:cNvSpPr/>
            <p:nvPr/>
          </p:nvSpPr>
          <p:spPr>
            <a:xfrm>
              <a:off x="3090145" y="3256107"/>
              <a:ext cx="836407" cy="1148131"/>
            </a:xfrm>
            <a:custGeom>
              <a:avLst/>
              <a:gdLst/>
              <a:ahLst/>
              <a:cxnLst/>
              <a:rect l="l" t="t" r="r" b="b"/>
              <a:pathLst>
                <a:path w="9053" h="12427" extrusionOk="0">
                  <a:moveTo>
                    <a:pt x="8926" y="10715"/>
                  </a:moveTo>
                  <a:cubicBezTo>
                    <a:pt x="8470" y="11247"/>
                    <a:pt x="7680" y="11535"/>
                    <a:pt x="7041" y="11783"/>
                  </a:cubicBezTo>
                  <a:cubicBezTo>
                    <a:pt x="5947" y="12199"/>
                    <a:pt x="4797" y="12427"/>
                    <a:pt x="3627" y="12341"/>
                  </a:cubicBezTo>
                  <a:cubicBezTo>
                    <a:pt x="2700" y="12270"/>
                    <a:pt x="1626" y="12143"/>
                    <a:pt x="811" y="11657"/>
                  </a:cubicBezTo>
                  <a:cubicBezTo>
                    <a:pt x="507" y="11474"/>
                    <a:pt x="765" y="11444"/>
                    <a:pt x="872" y="10173"/>
                  </a:cubicBezTo>
                  <a:cubicBezTo>
                    <a:pt x="877" y="10092"/>
                    <a:pt x="882" y="10005"/>
                    <a:pt x="887" y="9909"/>
                  </a:cubicBezTo>
                  <a:cubicBezTo>
                    <a:pt x="902" y="9707"/>
                    <a:pt x="912" y="9469"/>
                    <a:pt x="912" y="9205"/>
                  </a:cubicBezTo>
                  <a:cubicBezTo>
                    <a:pt x="927" y="7559"/>
                    <a:pt x="0" y="6596"/>
                    <a:pt x="112" y="4489"/>
                  </a:cubicBezTo>
                  <a:cubicBezTo>
                    <a:pt x="188" y="3045"/>
                    <a:pt x="628" y="1647"/>
                    <a:pt x="750" y="1176"/>
                  </a:cubicBezTo>
                  <a:cubicBezTo>
                    <a:pt x="791" y="1019"/>
                    <a:pt x="887" y="923"/>
                    <a:pt x="1029" y="847"/>
                  </a:cubicBezTo>
                  <a:cubicBezTo>
                    <a:pt x="1257" y="730"/>
                    <a:pt x="1495" y="624"/>
                    <a:pt x="1748" y="533"/>
                  </a:cubicBezTo>
                  <a:cubicBezTo>
                    <a:pt x="2097" y="401"/>
                    <a:pt x="2477" y="300"/>
                    <a:pt x="2878" y="229"/>
                  </a:cubicBezTo>
                  <a:cubicBezTo>
                    <a:pt x="4184" y="1"/>
                    <a:pt x="4944" y="26"/>
                    <a:pt x="5542" y="112"/>
                  </a:cubicBezTo>
                  <a:cubicBezTo>
                    <a:pt x="5816" y="153"/>
                    <a:pt x="6049" y="209"/>
                    <a:pt x="6287" y="259"/>
                  </a:cubicBezTo>
                  <a:cubicBezTo>
                    <a:pt x="6469" y="295"/>
                    <a:pt x="6601" y="391"/>
                    <a:pt x="6687" y="563"/>
                  </a:cubicBezTo>
                  <a:cubicBezTo>
                    <a:pt x="6829" y="852"/>
                    <a:pt x="7209" y="1490"/>
                    <a:pt x="7589" y="2422"/>
                  </a:cubicBezTo>
                  <a:lnTo>
                    <a:pt x="7609" y="2463"/>
                  </a:lnTo>
                  <a:cubicBezTo>
                    <a:pt x="7639" y="2549"/>
                    <a:pt x="7675" y="2635"/>
                    <a:pt x="7710" y="2721"/>
                  </a:cubicBezTo>
                  <a:cubicBezTo>
                    <a:pt x="8946" y="5988"/>
                    <a:pt x="7376" y="6799"/>
                    <a:pt x="8749" y="9990"/>
                  </a:cubicBezTo>
                  <a:cubicBezTo>
                    <a:pt x="8971" y="10512"/>
                    <a:pt x="9053" y="10568"/>
                    <a:pt x="8926" y="1071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22"/>
            <p:cNvSpPr/>
            <p:nvPr/>
          </p:nvSpPr>
          <p:spPr>
            <a:xfrm>
              <a:off x="3246930" y="3256107"/>
              <a:ext cx="401157" cy="337593"/>
            </a:xfrm>
            <a:custGeom>
              <a:avLst/>
              <a:gdLst/>
              <a:ahLst/>
              <a:cxnLst/>
              <a:rect l="l" t="t" r="r" b="b"/>
              <a:pathLst>
                <a:path w="4342" h="3654" extrusionOk="0">
                  <a:moveTo>
                    <a:pt x="4179" y="1698"/>
                  </a:moveTo>
                  <a:cubicBezTo>
                    <a:pt x="4341" y="3233"/>
                    <a:pt x="3333" y="3638"/>
                    <a:pt x="1900" y="3648"/>
                  </a:cubicBezTo>
                  <a:cubicBezTo>
                    <a:pt x="1383" y="3653"/>
                    <a:pt x="821" y="3643"/>
                    <a:pt x="451" y="3182"/>
                  </a:cubicBezTo>
                  <a:cubicBezTo>
                    <a:pt x="178" y="2838"/>
                    <a:pt x="56" y="2336"/>
                    <a:pt x="36" y="1901"/>
                  </a:cubicBezTo>
                  <a:cubicBezTo>
                    <a:pt x="10" y="1440"/>
                    <a:pt x="0" y="984"/>
                    <a:pt x="51" y="533"/>
                  </a:cubicBezTo>
                  <a:cubicBezTo>
                    <a:pt x="400" y="401"/>
                    <a:pt x="780" y="300"/>
                    <a:pt x="1181" y="229"/>
                  </a:cubicBezTo>
                  <a:cubicBezTo>
                    <a:pt x="2487" y="1"/>
                    <a:pt x="3247" y="26"/>
                    <a:pt x="3845" y="112"/>
                  </a:cubicBezTo>
                  <a:cubicBezTo>
                    <a:pt x="4058" y="736"/>
                    <a:pt x="4124" y="1151"/>
                    <a:pt x="4179" y="1698"/>
                  </a:cubicBezTo>
                  <a:close/>
                </a:path>
              </a:pathLst>
            </a:custGeom>
            <a:solidFill>
              <a:srgbClr val="FFA6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3" name="Google Shape;873;p22"/>
            <p:cNvSpPr/>
            <p:nvPr/>
          </p:nvSpPr>
          <p:spPr>
            <a:xfrm>
              <a:off x="3289059" y="3067541"/>
              <a:ext cx="338425" cy="400695"/>
            </a:xfrm>
            <a:custGeom>
              <a:avLst/>
              <a:gdLst/>
              <a:ahLst/>
              <a:cxnLst/>
              <a:rect l="l" t="t" r="r" b="b"/>
              <a:pathLst>
                <a:path w="3663" h="4337" extrusionOk="0">
                  <a:moveTo>
                    <a:pt x="96" y="2655"/>
                  </a:moveTo>
                  <a:cubicBezTo>
                    <a:pt x="20" y="2574"/>
                    <a:pt x="0" y="2493"/>
                    <a:pt x="46" y="2381"/>
                  </a:cubicBezTo>
                  <a:cubicBezTo>
                    <a:pt x="360" y="1652"/>
                    <a:pt x="61" y="1414"/>
                    <a:pt x="340" y="998"/>
                  </a:cubicBezTo>
                  <a:cubicBezTo>
                    <a:pt x="456" y="821"/>
                    <a:pt x="598" y="674"/>
                    <a:pt x="760" y="558"/>
                  </a:cubicBezTo>
                  <a:cubicBezTo>
                    <a:pt x="816" y="517"/>
                    <a:pt x="877" y="477"/>
                    <a:pt x="942" y="441"/>
                  </a:cubicBezTo>
                  <a:cubicBezTo>
                    <a:pt x="968" y="426"/>
                    <a:pt x="993" y="411"/>
                    <a:pt x="1023" y="401"/>
                  </a:cubicBezTo>
                  <a:cubicBezTo>
                    <a:pt x="1844" y="1"/>
                    <a:pt x="2877" y="325"/>
                    <a:pt x="2898" y="1439"/>
                  </a:cubicBezTo>
                  <a:cubicBezTo>
                    <a:pt x="2898" y="1642"/>
                    <a:pt x="2999" y="1936"/>
                    <a:pt x="3110" y="2199"/>
                  </a:cubicBezTo>
                  <a:cubicBezTo>
                    <a:pt x="3237" y="2508"/>
                    <a:pt x="3374" y="2782"/>
                    <a:pt x="3399" y="2842"/>
                  </a:cubicBezTo>
                  <a:cubicBezTo>
                    <a:pt x="3663" y="3582"/>
                    <a:pt x="1606" y="4337"/>
                    <a:pt x="96" y="2655"/>
                  </a:cubicBezTo>
                  <a:close/>
                </a:path>
              </a:pathLst>
            </a:custGeom>
            <a:solidFill>
              <a:srgbClr val="FFA6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4" name="Google Shape;874;p22"/>
            <p:cNvSpPr/>
            <p:nvPr/>
          </p:nvSpPr>
          <p:spPr>
            <a:xfrm>
              <a:off x="3192143" y="2644028"/>
              <a:ext cx="510270" cy="588340"/>
            </a:xfrm>
            <a:custGeom>
              <a:avLst/>
              <a:gdLst/>
              <a:ahLst/>
              <a:cxnLst/>
              <a:rect l="l" t="t" r="r" b="b"/>
              <a:pathLst>
                <a:path w="5523" h="6368" extrusionOk="0">
                  <a:moveTo>
                    <a:pt x="5112" y="2639"/>
                  </a:moveTo>
                  <a:cubicBezTo>
                    <a:pt x="5522" y="4215"/>
                    <a:pt x="5183" y="5836"/>
                    <a:pt x="3704" y="6114"/>
                  </a:cubicBezTo>
                  <a:cubicBezTo>
                    <a:pt x="2386" y="6368"/>
                    <a:pt x="821" y="5436"/>
                    <a:pt x="411" y="3860"/>
                  </a:cubicBezTo>
                  <a:cubicBezTo>
                    <a:pt x="1" y="2285"/>
                    <a:pt x="735" y="780"/>
                    <a:pt x="2022" y="395"/>
                  </a:cubicBezTo>
                  <a:cubicBezTo>
                    <a:pt x="3359" y="0"/>
                    <a:pt x="4722" y="1140"/>
                    <a:pt x="5112" y="2639"/>
                  </a:cubicBezTo>
                  <a:close/>
                </a:path>
              </a:pathLst>
            </a:custGeom>
            <a:solidFill>
              <a:srgbClr val="FFA67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5" name="Google Shape;875;p22"/>
            <p:cNvSpPr/>
            <p:nvPr/>
          </p:nvSpPr>
          <p:spPr>
            <a:xfrm>
              <a:off x="3368606" y="2602361"/>
              <a:ext cx="332327" cy="325305"/>
            </a:xfrm>
            <a:custGeom>
              <a:avLst/>
              <a:gdLst/>
              <a:ahLst/>
              <a:cxnLst/>
              <a:rect l="l" t="t" r="r" b="b"/>
              <a:pathLst>
                <a:path w="3597" h="3521" extrusionOk="0">
                  <a:moveTo>
                    <a:pt x="3339" y="3521"/>
                  </a:moveTo>
                  <a:cubicBezTo>
                    <a:pt x="3197" y="3521"/>
                    <a:pt x="3364" y="2781"/>
                    <a:pt x="2508" y="2163"/>
                  </a:cubicBezTo>
                  <a:cubicBezTo>
                    <a:pt x="2052" y="1839"/>
                    <a:pt x="1642" y="1687"/>
                    <a:pt x="1079" y="1753"/>
                  </a:cubicBezTo>
                  <a:cubicBezTo>
                    <a:pt x="694" y="1799"/>
                    <a:pt x="395" y="1702"/>
                    <a:pt x="238" y="1343"/>
                  </a:cubicBezTo>
                  <a:cubicBezTo>
                    <a:pt x="0" y="811"/>
                    <a:pt x="56" y="41"/>
                    <a:pt x="1013" y="21"/>
                  </a:cubicBezTo>
                  <a:cubicBezTo>
                    <a:pt x="2300" y="0"/>
                    <a:pt x="3252" y="710"/>
                    <a:pt x="3501" y="1946"/>
                  </a:cubicBezTo>
                  <a:cubicBezTo>
                    <a:pt x="3597" y="2417"/>
                    <a:pt x="3501" y="3521"/>
                    <a:pt x="3339" y="3521"/>
                  </a:cubicBezTo>
                  <a:close/>
                </a:path>
              </a:pathLst>
            </a:custGeom>
            <a:solidFill>
              <a:srgbClr val="7A30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6" name="Google Shape;876;p22"/>
            <p:cNvSpPr/>
            <p:nvPr/>
          </p:nvSpPr>
          <p:spPr>
            <a:xfrm>
              <a:off x="2997479" y="2587394"/>
              <a:ext cx="547688" cy="771826"/>
            </a:xfrm>
            <a:custGeom>
              <a:avLst/>
              <a:gdLst/>
              <a:ahLst/>
              <a:cxnLst/>
              <a:rect l="l" t="t" r="r" b="b"/>
              <a:pathLst>
                <a:path w="5928" h="8354" extrusionOk="0">
                  <a:moveTo>
                    <a:pt x="3450" y="152"/>
                  </a:moveTo>
                  <a:cubicBezTo>
                    <a:pt x="4372" y="0"/>
                    <a:pt x="5380" y="223"/>
                    <a:pt x="5324" y="1150"/>
                  </a:cubicBezTo>
                  <a:cubicBezTo>
                    <a:pt x="5299" y="1591"/>
                    <a:pt x="5020" y="2052"/>
                    <a:pt x="5456" y="2254"/>
                  </a:cubicBezTo>
                  <a:cubicBezTo>
                    <a:pt x="5659" y="2351"/>
                    <a:pt x="5927" y="2315"/>
                    <a:pt x="5795" y="2528"/>
                  </a:cubicBezTo>
                  <a:cubicBezTo>
                    <a:pt x="5664" y="2746"/>
                    <a:pt x="5304" y="2989"/>
                    <a:pt x="4843" y="2979"/>
                  </a:cubicBezTo>
                  <a:cubicBezTo>
                    <a:pt x="4225" y="2974"/>
                    <a:pt x="4073" y="2619"/>
                    <a:pt x="4058" y="2832"/>
                  </a:cubicBezTo>
                  <a:cubicBezTo>
                    <a:pt x="4038" y="3090"/>
                    <a:pt x="4063" y="3394"/>
                    <a:pt x="3881" y="3845"/>
                  </a:cubicBezTo>
                  <a:cubicBezTo>
                    <a:pt x="3577" y="4590"/>
                    <a:pt x="2609" y="4352"/>
                    <a:pt x="2898" y="5096"/>
                  </a:cubicBezTo>
                  <a:cubicBezTo>
                    <a:pt x="3035" y="5446"/>
                    <a:pt x="4068" y="6079"/>
                    <a:pt x="3632" y="7254"/>
                  </a:cubicBezTo>
                  <a:cubicBezTo>
                    <a:pt x="3328" y="8353"/>
                    <a:pt x="1794" y="8252"/>
                    <a:pt x="851" y="7786"/>
                  </a:cubicBezTo>
                  <a:cubicBezTo>
                    <a:pt x="694" y="7705"/>
                    <a:pt x="527" y="7568"/>
                    <a:pt x="608" y="7411"/>
                  </a:cubicBezTo>
                  <a:cubicBezTo>
                    <a:pt x="710" y="7214"/>
                    <a:pt x="1089" y="6819"/>
                    <a:pt x="978" y="5962"/>
                  </a:cubicBezTo>
                  <a:cubicBezTo>
                    <a:pt x="836" y="4868"/>
                    <a:pt x="0" y="3602"/>
                    <a:pt x="1019" y="1753"/>
                  </a:cubicBezTo>
                  <a:cubicBezTo>
                    <a:pt x="1505" y="867"/>
                    <a:pt x="2163" y="471"/>
                    <a:pt x="3136" y="198"/>
                  </a:cubicBezTo>
                  <a:cubicBezTo>
                    <a:pt x="3237" y="167"/>
                    <a:pt x="3344" y="167"/>
                    <a:pt x="3450" y="152"/>
                  </a:cubicBezTo>
                  <a:close/>
                </a:path>
              </a:pathLst>
            </a:custGeom>
            <a:solidFill>
              <a:srgbClr val="7A303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7" name="Google Shape;877;p22"/>
            <p:cNvSpPr/>
            <p:nvPr/>
          </p:nvSpPr>
          <p:spPr>
            <a:xfrm>
              <a:off x="3246006" y="2514868"/>
              <a:ext cx="182563" cy="120846"/>
            </a:xfrm>
            <a:custGeom>
              <a:avLst/>
              <a:gdLst/>
              <a:ahLst/>
              <a:cxnLst/>
              <a:rect l="l" t="t" r="r" b="b"/>
              <a:pathLst>
                <a:path w="1976" h="1308" extrusionOk="0">
                  <a:moveTo>
                    <a:pt x="456" y="46"/>
                  </a:moveTo>
                  <a:cubicBezTo>
                    <a:pt x="983" y="107"/>
                    <a:pt x="1621" y="674"/>
                    <a:pt x="1788" y="978"/>
                  </a:cubicBezTo>
                  <a:cubicBezTo>
                    <a:pt x="1976" y="1307"/>
                    <a:pt x="735" y="1115"/>
                    <a:pt x="243" y="638"/>
                  </a:cubicBezTo>
                  <a:cubicBezTo>
                    <a:pt x="0" y="400"/>
                    <a:pt x="31" y="0"/>
                    <a:pt x="456" y="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8" name="Google Shape;878;p22"/>
            <p:cNvSpPr/>
            <p:nvPr/>
          </p:nvSpPr>
          <p:spPr>
            <a:xfrm>
              <a:off x="3406485" y="2437169"/>
              <a:ext cx="97933" cy="203628"/>
            </a:xfrm>
            <a:custGeom>
              <a:avLst/>
              <a:gdLst/>
              <a:ahLst/>
              <a:cxnLst/>
              <a:rect l="l" t="t" r="r" b="b"/>
              <a:pathLst>
                <a:path w="1060" h="2204" extrusionOk="0">
                  <a:moveTo>
                    <a:pt x="522" y="259"/>
                  </a:moveTo>
                  <a:cubicBezTo>
                    <a:pt x="148" y="633"/>
                    <a:pt x="1" y="1474"/>
                    <a:pt x="56" y="1819"/>
                  </a:cubicBezTo>
                  <a:cubicBezTo>
                    <a:pt x="122" y="2204"/>
                    <a:pt x="1034" y="1206"/>
                    <a:pt x="1054" y="507"/>
                  </a:cubicBezTo>
                  <a:cubicBezTo>
                    <a:pt x="1059" y="178"/>
                    <a:pt x="786" y="0"/>
                    <a:pt x="522" y="2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9" name="Google Shape;879;p22"/>
            <p:cNvSpPr/>
            <p:nvPr/>
          </p:nvSpPr>
          <p:spPr>
            <a:xfrm>
              <a:off x="3156573" y="2573813"/>
              <a:ext cx="479781" cy="466662"/>
            </a:xfrm>
            <a:custGeom>
              <a:avLst/>
              <a:gdLst/>
              <a:ahLst/>
              <a:cxnLst/>
              <a:rect l="l" t="t" r="r" b="b"/>
              <a:pathLst>
                <a:path w="5193" h="5051" extrusionOk="0">
                  <a:moveTo>
                    <a:pt x="3400" y="36"/>
                  </a:moveTo>
                  <a:cubicBezTo>
                    <a:pt x="4327" y="0"/>
                    <a:pt x="5193" y="760"/>
                    <a:pt x="5178" y="988"/>
                  </a:cubicBezTo>
                  <a:cubicBezTo>
                    <a:pt x="5178" y="1008"/>
                    <a:pt x="4985" y="922"/>
                    <a:pt x="4965" y="912"/>
                  </a:cubicBezTo>
                  <a:cubicBezTo>
                    <a:pt x="4752" y="841"/>
                    <a:pt x="4509" y="856"/>
                    <a:pt x="4296" y="892"/>
                  </a:cubicBezTo>
                  <a:cubicBezTo>
                    <a:pt x="2979" y="1110"/>
                    <a:pt x="1601" y="1935"/>
                    <a:pt x="1125" y="4970"/>
                  </a:cubicBezTo>
                  <a:cubicBezTo>
                    <a:pt x="1115" y="5051"/>
                    <a:pt x="1039" y="4934"/>
                    <a:pt x="1004" y="4858"/>
                  </a:cubicBezTo>
                  <a:cubicBezTo>
                    <a:pt x="1" y="2680"/>
                    <a:pt x="1272" y="117"/>
                    <a:pt x="3400" y="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0" name="Google Shape;880;p22"/>
            <p:cNvSpPr/>
            <p:nvPr/>
          </p:nvSpPr>
          <p:spPr>
            <a:xfrm>
              <a:off x="5004722" y="3275324"/>
              <a:ext cx="626774" cy="675001"/>
            </a:xfrm>
            <a:custGeom>
              <a:avLst/>
              <a:gdLst/>
              <a:ahLst/>
              <a:cxnLst/>
              <a:rect l="l" t="t" r="r" b="b"/>
              <a:pathLst>
                <a:path w="6784" h="7306" extrusionOk="0">
                  <a:moveTo>
                    <a:pt x="1206" y="7305"/>
                  </a:moveTo>
                  <a:cubicBezTo>
                    <a:pt x="2356" y="6545"/>
                    <a:pt x="3820" y="5137"/>
                    <a:pt x="4484" y="4509"/>
                  </a:cubicBezTo>
                  <a:cubicBezTo>
                    <a:pt x="5031" y="3997"/>
                    <a:pt x="5917" y="3248"/>
                    <a:pt x="6231" y="2549"/>
                  </a:cubicBezTo>
                  <a:cubicBezTo>
                    <a:pt x="6783" y="1297"/>
                    <a:pt x="5238" y="1"/>
                    <a:pt x="3633" y="1500"/>
                  </a:cubicBezTo>
                  <a:cubicBezTo>
                    <a:pt x="1905" y="3111"/>
                    <a:pt x="730" y="4347"/>
                    <a:pt x="1" y="5117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1" name="Google Shape;881;p22"/>
            <p:cNvSpPr/>
            <p:nvPr/>
          </p:nvSpPr>
          <p:spPr>
            <a:xfrm>
              <a:off x="5114758" y="3229037"/>
              <a:ext cx="461950" cy="630007"/>
            </a:xfrm>
            <a:custGeom>
              <a:avLst/>
              <a:gdLst/>
              <a:ahLst/>
              <a:cxnLst/>
              <a:rect l="l" t="t" r="r" b="b"/>
              <a:pathLst>
                <a:path w="5000" h="6819" extrusionOk="0">
                  <a:moveTo>
                    <a:pt x="4959" y="213"/>
                  </a:moveTo>
                  <a:cubicBezTo>
                    <a:pt x="4676" y="684"/>
                    <a:pt x="4422" y="1110"/>
                    <a:pt x="4210" y="1682"/>
                  </a:cubicBezTo>
                  <a:cubicBezTo>
                    <a:pt x="4037" y="2163"/>
                    <a:pt x="3895" y="2741"/>
                    <a:pt x="3789" y="3531"/>
                  </a:cubicBezTo>
                  <a:cubicBezTo>
                    <a:pt x="3581" y="5106"/>
                    <a:pt x="3738" y="5461"/>
                    <a:pt x="3318" y="5815"/>
                  </a:cubicBezTo>
                  <a:cubicBezTo>
                    <a:pt x="2847" y="6216"/>
                    <a:pt x="3328" y="5866"/>
                    <a:pt x="2249" y="6712"/>
                  </a:cubicBezTo>
                  <a:cubicBezTo>
                    <a:pt x="2123" y="6813"/>
                    <a:pt x="1991" y="6818"/>
                    <a:pt x="1849" y="6748"/>
                  </a:cubicBezTo>
                  <a:cubicBezTo>
                    <a:pt x="1449" y="6555"/>
                    <a:pt x="1018" y="6180"/>
                    <a:pt x="664" y="5648"/>
                  </a:cubicBezTo>
                  <a:cubicBezTo>
                    <a:pt x="410" y="5279"/>
                    <a:pt x="198" y="4828"/>
                    <a:pt x="61" y="4306"/>
                  </a:cubicBezTo>
                  <a:cubicBezTo>
                    <a:pt x="10" y="4124"/>
                    <a:pt x="0" y="3936"/>
                    <a:pt x="152" y="3825"/>
                  </a:cubicBezTo>
                  <a:cubicBezTo>
                    <a:pt x="957" y="3227"/>
                    <a:pt x="2041" y="1869"/>
                    <a:pt x="2533" y="1464"/>
                  </a:cubicBezTo>
                  <a:cubicBezTo>
                    <a:pt x="3232" y="892"/>
                    <a:pt x="4032" y="279"/>
                    <a:pt x="4893" y="26"/>
                  </a:cubicBezTo>
                  <a:cubicBezTo>
                    <a:pt x="4990" y="0"/>
                    <a:pt x="5000" y="142"/>
                    <a:pt x="4959" y="21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2" name="Google Shape;882;p22"/>
            <p:cNvSpPr/>
            <p:nvPr/>
          </p:nvSpPr>
          <p:spPr>
            <a:xfrm>
              <a:off x="5304247" y="3113458"/>
              <a:ext cx="1023127" cy="1620243"/>
            </a:xfrm>
            <a:custGeom>
              <a:avLst/>
              <a:gdLst/>
              <a:ahLst/>
              <a:cxnLst/>
              <a:rect l="l" t="t" r="r" b="b"/>
              <a:pathLst>
                <a:path w="11074" h="17537" extrusionOk="0">
                  <a:moveTo>
                    <a:pt x="10704" y="7664"/>
                  </a:moveTo>
                  <a:cubicBezTo>
                    <a:pt x="10481" y="9675"/>
                    <a:pt x="10086" y="11929"/>
                    <a:pt x="9944" y="13631"/>
                  </a:cubicBezTo>
                  <a:cubicBezTo>
                    <a:pt x="9813" y="15283"/>
                    <a:pt x="10157" y="15648"/>
                    <a:pt x="9797" y="15977"/>
                  </a:cubicBezTo>
                  <a:cubicBezTo>
                    <a:pt x="8440" y="17223"/>
                    <a:pt x="6272" y="17537"/>
                    <a:pt x="4534" y="17091"/>
                  </a:cubicBezTo>
                  <a:cubicBezTo>
                    <a:pt x="3344" y="16787"/>
                    <a:pt x="2240" y="16154"/>
                    <a:pt x="1009" y="16002"/>
                  </a:cubicBezTo>
                  <a:cubicBezTo>
                    <a:pt x="1004" y="16002"/>
                    <a:pt x="538" y="15911"/>
                    <a:pt x="229" y="15962"/>
                  </a:cubicBezTo>
                  <a:cubicBezTo>
                    <a:pt x="87" y="15982"/>
                    <a:pt x="41" y="15946"/>
                    <a:pt x="16" y="15810"/>
                  </a:cubicBezTo>
                  <a:cubicBezTo>
                    <a:pt x="1" y="15734"/>
                    <a:pt x="1" y="15587"/>
                    <a:pt x="6" y="15435"/>
                  </a:cubicBezTo>
                  <a:cubicBezTo>
                    <a:pt x="11" y="15237"/>
                    <a:pt x="26" y="15035"/>
                    <a:pt x="36" y="14943"/>
                  </a:cubicBezTo>
                  <a:cubicBezTo>
                    <a:pt x="279" y="12816"/>
                    <a:pt x="1647" y="10921"/>
                    <a:pt x="1485" y="8743"/>
                  </a:cubicBezTo>
                  <a:cubicBezTo>
                    <a:pt x="1282" y="6063"/>
                    <a:pt x="973" y="5354"/>
                    <a:pt x="1748" y="2953"/>
                  </a:cubicBezTo>
                  <a:cubicBezTo>
                    <a:pt x="1900" y="2487"/>
                    <a:pt x="2017" y="1626"/>
                    <a:pt x="2508" y="1393"/>
                  </a:cubicBezTo>
                  <a:cubicBezTo>
                    <a:pt x="5461" y="0"/>
                    <a:pt x="10056" y="876"/>
                    <a:pt x="10309" y="1494"/>
                  </a:cubicBezTo>
                  <a:cubicBezTo>
                    <a:pt x="11074" y="3374"/>
                    <a:pt x="10932" y="5592"/>
                    <a:pt x="10704" y="766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3" name="Google Shape;883;p22"/>
            <p:cNvSpPr/>
            <p:nvPr/>
          </p:nvSpPr>
          <p:spPr>
            <a:xfrm>
              <a:off x="6031071" y="3309508"/>
              <a:ext cx="391826" cy="704012"/>
            </a:xfrm>
            <a:custGeom>
              <a:avLst/>
              <a:gdLst/>
              <a:ahLst/>
              <a:cxnLst/>
              <a:rect l="l" t="t" r="r" b="b"/>
              <a:pathLst>
                <a:path w="4241" h="7620" extrusionOk="0">
                  <a:moveTo>
                    <a:pt x="2366" y="7619"/>
                  </a:moveTo>
                  <a:cubicBezTo>
                    <a:pt x="2908" y="6525"/>
                    <a:pt x="3339" y="5172"/>
                    <a:pt x="3612" y="4296"/>
                  </a:cubicBezTo>
                  <a:cubicBezTo>
                    <a:pt x="3835" y="3582"/>
                    <a:pt x="4240" y="2493"/>
                    <a:pt x="4169" y="1733"/>
                  </a:cubicBezTo>
                  <a:cubicBezTo>
                    <a:pt x="4038" y="370"/>
                    <a:pt x="2057" y="0"/>
                    <a:pt x="1394" y="2093"/>
                  </a:cubicBezTo>
                  <a:cubicBezTo>
                    <a:pt x="674" y="4347"/>
                    <a:pt x="259" y="5998"/>
                    <a:pt x="0" y="7026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4" name="Google Shape;884;p22"/>
            <p:cNvSpPr/>
            <p:nvPr/>
          </p:nvSpPr>
          <p:spPr>
            <a:xfrm>
              <a:off x="5435255" y="3958173"/>
              <a:ext cx="814510" cy="226078"/>
            </a:xfrm>
            <a:custGeom>
              <a:avLst/>
              <a:gdLst/>
              <a:ahLst/>
              <a:cxnLst/>
              <a:rect l="l" t="t" r="r" b="b"/>
              <a:pathLst>
                <a:path w="8816" h="2447" extrusionOk="0">
                  <a:moveTo>
                    <a:pt x="6449" y="5"/>
                  </a:moveTo>
                  <a:cubicBezTo>
                    <a:pt x="5284" y="117"/>
                    <a:pt x="3030" y="16"/>
                    <a:pt x="857" y="16"/>
                  </a:cubicBezTo>
                  <a:cubicBezTo>
                    <a:pt x="847" y="10"/>
                    <a:pt x="269" y="0"/>
                    <a:pt x="92" y="441"/>
                  </a:cubicBezTo>
                  <a:cubicBezTo>
                    <a:pt x="1" y="669"/>
                    <a:pt x="67" y="922"/>
                    <a:pt x="112" y="953"/>
                  </a:cubicBezTo>
                  <a:cubicBezTo>
                    <a:pt x="229" y="1165"/>
                    <a:pt x="487" y="1155"/>
                    <a:pt x="756" y="1236"/>
                  </a:cubicBezTo>
                  <a:cubicBezTo>
                    <a:pt x="1749" y="1540"/>
                    <a:pt x="2757" y="1804"/>
                    <a:pt x="3775" y="2021"/>
                  </a:cubicBezTo>
                  <a:cubicBezTo>
                    <a:pt x="4768" y="2234"/>
                    <a:pt x="5816" y="2447"/>
                    <a:pt x="6834" y="2386"/>
                  </a:cubicBezTo>
                  <a:cubicBezTo>
                    <a:pt x="7301" y="2356"/>
                    <a:pt x="7660" y="2270"/>
                    <a:pt x="7979" y="1920"/>
                  </a:cubicBezTo>
                  <a:cubicBezTo>
                    <a:pt x="8278" y="1591"/>
                    <a:pt x="8557" y="1125"/>
                    <a:pt x="8815" y="598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5" name="Google Shape;885;p22"/>
            <p:cNvSpPr/>
            <p:nvPr/>
          </p:nvSpPr>
          <p:spPr>
            <a:xfrm>
              <a:off x="5189131" y="3821067"/>
              <a:ext cx="364201" cy="274306"/>
            </a:xfrm>
            <a:custGeom>
              <a:avLst/>
              <a:gdLst/>
              <a:ahLst/>
              <a:cxnLst/>
              <a:rect l="l" t="t" r="r" b="b"/>
              <a:pathLst>
                <a:path w="3942" h="2969" extrusionOk="0">
                  <a:moveTo>
                    <a:pt x="320" y="1874"/>
                  </a:moveTo>
                  <a:cubicBezTo>
                    <a:pt x="507" y="1971"/>
                    <a:pt x="720" y="2042"/>
                    <a:pt x="922" y="2107"/>
                  </a:cubicBezTo>
                  <a:cubicBezTo>
                    <a:pt x="948" y="2112"/>
                    <a:pt x="1044" y="2168"/>
                    <a:pt x="1074" y="2158"/>
                  </a:cubicBezTo>
                  <a:cubicBezTo>
                    <a:pt x="1059" y="2163"/>
                    <a:pt x="1049" y="2168"/>
                    <a:pt x="1034" y="2168"/>
                  </a:cubicBezTo>
                  <a:cubicBezTo>
                    <a:pt x="958" y="2158"/>
                    <a:pt x="882" y="2153"/>
                    <a:pt x="806" y="2138"/>
                  </a:cubicBezTo>
                  <a:cubicBezTo>
                    <a:pt x="588" y="2102"/>
                    <a:pt x="517" y="2204"/>
                    <a:pt x="578" y="2325"/>
                  </a:cubicBezTo>
                  <a:cubicBezTo>
                    <a:pt x="694" y="2548"/>
                    <a:pt x="1226" y="2796"/>
                    <a:pt x="1854" y="2882"/>
                  </a:cubicBezTo>
                  <a:cubicBezTo>
                    <a:pt x="2483" y="2969"/>
                    <a:pt x="3197" y="2903"/>
                    <a:pt x="3653" y="2533"/>
                  </a:cubicBezTo>
                  <a:cubicBezTo>
                    <a:pt x="3876" y="2356"/>
                    <a:pt x="3942" y="1930"/>
                    <a:pt x="3784" y="1652"/>
                  </a:cubicBezTo>
                  <a:cubicBezTo>
                    <a:pt x="3546" y="1236"/>
                    <a:pt x="3217" y="871"/>
                    <a:pt x="2812" y="618"/>
                  </a:cubicBezTo>
                  <a:cubicBezTo>
                    <a:pt x="2660" y="527"/>
                    <a:pt x="1844" y="0"/>
                    <a:pt x="1733" y="360"/>
                  </a:cubicBezTo>
                  <a:cubicBezTo>
                    <a:pt x="1657" y="588"/>
                    <a:pt x="2381" y="1069"/>
                    <a:pt x="2062" y="1196"/>
                  </a:cubicBezTo>
                  <a:cubicBezTo>
                    <a:pt x="1784" y="1307"/>
                    <a:pt x="1383" y="1155"/>
                    <a:pt x="1110" y="1079"/>
                  </a:cubicBezTo>
                  <a:cubicBezTo>
                    <a:pt x="912" y="1028"/>
                    <a:pt x="700" y="912"/>
                    <a:pt x="492" y="897"/>
                  </a:cubicBezTo>
                  <a:cubicBezTo>
                    <a:pt x="350" y="887"/>
                    <a:pt x="228" y="1018"/>
                    <a:pt x="320" y="1165"/>
                  </a:cubicBezTo>
                  <a:cubicBezTo>
                    <a:pt x="477" y="1408"/>
                    <a:pt x="867" y="1555"/>
                    <a:pt x="755" y="1550"/>
                  </a:cubicBezTo>
                  <a:cubicBezTo>
                    <a:pt x="385" y="1535"/>
                    <a:pt x="274" y="1474"/>
                    <a:pt x="168" y="1545"/>
                  </a:cubicBezTo>
                  <a:cubicBezTo>
                    <a:pt x="0" y="1657"/>
                    <a:pt x="163" y="1798"/>
                    <a:pt x="320" y="1874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6" name="Google Shape;886;p22"/>
            <p:cNvSpPr/>
            <p:nvPr/>
          </p:nvSpPr>
          <p:spPr>
            <a:xfrm>
              <a:off x="6053522" y="3206587"/>
              <a:ext cx="410581" cy="686642"/>
            </a:xfrm>
            <a:custGeom>
              <a:avLst/>
              <a:gdLst/>
              <a:ahLst/>
              <a:cxnLst/>
              <a:rect l="l" t="t" r="r" b="b"/>
              <a:pathLst>
                <a:path w="4444" h="7432" extrusionOk="0">
                  <a:moveTo>
                    <a:pt x="3156" y="7259"/>
                  </a:moveTo>
                  <a:cubicBezTo>
                    <a:pt x="3121" y="7335"/>
                    <a:pt x="3111" y="7431"/>
                    <a:pt x="2969" y="7431"/>
                  </a:cubicBezTo>
                  <a:cubicBezTo>
                    <a:pt x="2376" y="7426"/>
                    <a:pt x="948" y="6839"/>
                    <a:pt x="132" y="6064"/>
                  </a:cubicBezTo>
                  <a:cubicBezTo>
                    <a:pt x="31" y="5962"/>
                    <a:pt x="1" y="5846"/>
                    <a:pt x="31" y="5699"/>
                  </a:cubicBezTo>
                  <a:cubicBezTo>
                    <a:pt x="730" y="2416"/>
                    <a:pt x="1556" y="2052"/>
                    <a:pt x="1110" y="729"/>
                  </a:cubicBezTo>
                  <a:cubicBezTo>
                    <a:pt x="1039" y="517"/>
                    <a:pt x="1221" y="0"/>
                    <a:pt x="1323" y="30"/>
                  </a:cubicBezTo>
                  <a:cubicBezTo>
                    <a:pt x="2376" y="324"/>
                    <a:pt x="3602" y="1018"/>
                    <a:pt x="3911" y="2107"/>
                  </a:cubicBezTo>
                  <a:cubicBezTo>
                    <a:pt x="4443" y="3977"/>
                    <a:pt x="3719" y="6033"/>
                    <a:pt x="3156" y="725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7" name="Google Shape;887;p22"/>
            <p:cNvSpPr/>
            <p:nvPr/>
          </p:nvSpPr>
          <p:spPr>
            <a:xfrm>
              <a:off x="4914920" y="3229499"/>
              <a:ext cx="291121" cy="786793"/>
            </a:xfrm>
            <a:custGeom>
              <a:avLst/>
              <a:gdLst/>
              <a:ahLst/>
              <a:cxnLst/>
              <a:rect l="l" t="t" r="r" b="b"/>
              <a:pathLst>
                <a:path w="3151" h="8516" extrusionOk="0">
                  <a:moveTo>
                    <a:pt x="2432" y="6484"/>
                  </a:moveTo>
                  <a:cubicBezTo>
                    <a:pt x="2457" y="5314"/>
                    <a:pt x="2817" y="3085"/>
                    <a:pt x="3070" y="927"/>
                  </a:cubicBezTo>
                  <a:cubicBezTo>
                    <a:pt x="3075" y="917"/>
                    <a:pt x="3151" y="345"/>
                    <a:pt x="2735" y="117"/>
                  </a:cubicBezTo>
                  <a:cubicBezTo>
                    <a:pt x="2518" y="0"/>
                    <a:pt x="2254" y="36"/>
                    <a:pt x="2219" y="76"/>
                  </a:cubicBezTo>
                  <a:cubicBezTo>
                    <a:pt x="2001" y="172"/>
                    <a:pt x="1981" y="426"/>
                    <a:pt x="1864" y="684"/>
                  </a:cubicBezTo>
                  <a:cubicBezTo>
                    <a:pt x="1449" y="1636"/>
                    <a:pt x="1069" y="2609"/>
                    <a:pt x="740" y="3592"/>
                  </a:cubicBezTo>
                  <a:cubicBezTo>
                    <a:pt x="410" y="4554"/>
                    <a:pt x="81" y="5572"/>
                    <a:pt x="25" y="6591"/>
                  </a:cubicBezTo>
                  <a:cubicBezTo>
                    <a:pt x="0" y="7057"/>
                    <a:pt x="41" y="7426"/>
                    <a:pt x="355" y="7781"/>
                  </a:cubicBezTo>
                  <a:cubicBezTo>
                    <a:pt x="648" y="8115"/>
                    <a:pt x="1707" y="8515"/>
                    <a:pt x="2741" y="7274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8" name="Google Shape;888;p22"/>
            <p:cNvSpPr/>
            <p:nvPr/>
          </p:nvSpPr>
          <p:spPr>
            <a:xfrm>
              <a:off x="5082883" y="3062367"/>
              <a:ext cx="218225" cy="293061"/>
            </a:xfrm>
            <a:custGeom>
              <a:avLst/>
              <a:gdLst/>
              <a:ahLst/>
              <a:cxnLst/>
              <a:rect l="l" t="t" r="r" b="b"/>
              <a:pathLst>
                <a:path w="2362" h="3172" extrusionOk="0">
                  <a:moveTo>
                    <a:pt x="1926" y="452"/>
                  </a:moveTo>
                  <a:cubicBezTo>
                    <a:pt x="1910" y="426"/>
                    <a:pt x="1895" y="401"/>
                    <a:pt x="1875" y="381"/>
                  </a:cubicBezTo>
                  <a:cubicBezTo>
                    <a:pt x="1738" y="188"/>
                    <a:pt x="1566" y="1"/>
                    <a:pt x="1308" y="21"/>
                  </a:cubicBezTo>
                  <a:cubicBezTo>
                    <a:pt x="968" y="52"/>
                    <a:pt x="563" y="320"/>
                    <a:pt x="391" y="609"/>
                  </a:cubicBezTo>
                  <a:cubicBezTo>
                    <a:pt x="163" y="1009"/>
                    <a:pt x="1" y="1733"/>
                    <a:pt x="112" y="2204"/>
                  </a:cubicBezTo>
                  <a:cubicBezTo>
                    <a:pt x="264" y="2848"/>
                    <a:pt x="1343" y="3172"/>
                    <a:pt x="2153" y="2002"/>
                  </a:cubicBezTo>
                  <a:cubicBezTo>
                    <a:pt x="2361" y="1703"/>
                    <a:pt x="2255" y="1358"/>
                    <a:pt x="2169" y="1024"/>
                  </a:cubicBezTo>
                  <a:cubicBezTo>
                    <a:pt x="2118" y="827"/>
                    <a:pt x="2042" y="624"/>
                    <a:pt x="1926" y="452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22"/>
            <p:cNvSpPr/>
            <p:nvPr/>
          </p:nvSpPr>
          <p:spPr>
            <a:xfrm>
              <a:off x="4979962" y="2957598"/>
              <a:ext cx="426842" cy="332327"/>
            </a:xfrm>
            <a:custGeom>
              <a:avLst/>
              <a:gdLst/>
              <a:ahLst/>
              <a:cxnLst/>
              <a:rect l="l" t="t" r="r" b="b"/>
              <a:pathLst>
                <a:path w="4620" h="3597" extrusionOk="0">
                  <a:moveTo>
                    <a:pt x="61" y="1834"/>
                  </a:moveTo>
                  <a:lnTo>
                    <a:pt x="725" y="3394"/>
                  </a:lnTo>
                  <a:cubicBezTo>
                    <a:pt x="785" y="3536"/>
                    <a:pt x="942" y="3597"/>
                    <a:pt x="1084" y="3541"/>
                  </a:cubicBezTo>
                  <a:lnTo>
                    <a:pt x="4417" y="2118"/>
                  </a:lnTo>
                  <a:cubicBezTo>
                    <a:pt x="4559" y="2062"/>
                    <a:pt x="4620" y="1900"/>
                    <a:pt x="4564" y="1763"/>
                  </a:cubicBezTo>
                  <a:lnTo>
                    <a:pt x="3901" y="203"/>
                  </a:lnTo>
                  <a:cubicBezTo>
                    <a:pt x="3840" y="61"/>
                    <a:pt x="3678" y="0"/>
                    <a:pt x="3541" y="56"/>
                  </a:cubicBezTo>
                  <a:lnTo>
                    <a:pt x="203" y="1474"/>
                  </a:lnTo>
                  <a:cubicBezTo>
                    <a:pt x="66" y="1535"/>
                    <a:pt x="0" y="1697"/>
                    <a:pt x="61" y="1834"/>
                  </a:cubicBezTo>
                  <a:close/>
                </a:path>
              </a:pathLst>
            </a:custGeom>
            <a:solidFill>
              <a:srgbClr val="2F34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22"/>
            <p:cNvSpPr/>
            <p:nvPr/>
          </p:nvSpPr>
          <p:spPr>
            <a:xfrm>
              <a:off x="5018303" y="2992705"/>
              <a:ext cx="350620" cy="262110"/>
            </a:xfrm>
            <a:custGeom>
              <a:avLst/>
              <a:gdLst/>
              <a:ahLst/>
              <a:cxnLst/>
              <a:rect l="l" t="t" r="r" b="b"/>
              <a:pathLst>
                <a:path w="3795" h="2837" extrusionOk="0">
                  <a:moveTo>
                    <a:pt x="56" y="1565"/>
                  </a:moveTo>
                  <a:lnTo>
                    <a:pt x="512" y="2639"/>
                  </a:lnTo>
                  <a:cubicBezTo>
                    <a:pt x="568" y="2776"/>
                    <a:pt x="720" y="2837"/>
                    <a:pt x="852" y="2781"/>
                  </a:cubicBezTo>
                  <a:lnTo>
                    <a:pt x="3602" y="1611"/>
                  </a:lnTo>
                  <a:cubicBezTo>
                    <a:pt x="3734" y="1555"/>
                    <a:pt x="3795" y="1398"/>
                    <a:pt x="3739" y="1266"/>
                  </a:cubicBezTo>
                  <a:lnTo>
                    <a:pt x="3283" y="193"/>
                  </a:lnTo>
                  <a:cubicBezTo>
                    <a:pt x="3227" y="61"/>
                    <a:pt x="3070" y="0"/>
                    <a:pt x="2939" y="56"/>
                  </a:cubicBezTo>
                  <a:lnTo>
                    <a:pt x="193" y="1226"/>
                  </a:lnTo>
                  <a:cubicBezTo>
                    <a:pt x="61" y="1282"/>
                    <a:pt x="1" y="1434"/>
                    <a:pt x="56" y="15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22"/>
            <p:cNvSpPr/>
            <p:nvPr/>
          </p:nvSpPr>
          <p:spPr>
            <a:xfrm>
              <a:off x="5196152" y="3153278"/>
              <a:ext cx="129716" cy="129438"/>
            </a:xfrm>
            <a:custGeom>
              <a:avLst/>
              <a:gdLst/>
              <a:ahLst/>
              <a:cxnLst/>
              <a:rect l="l" t="t" r="r" b="b"/>
              <a:pathLst>
                <a:path w="1404" h="1401" extrusionOk="0">
                  <a:moveTo>
                    <a:pt x="1049" y="0"/>
                  </a:moveTo>
                  <a:cubicBezTo>
                    <a:pt x="876" y="0"/>
                    <a:pt x="640" y="249"/>
                    <a:pt x="553" y="354"/>
                  </a:cubicBezTo>
                  <a:cubicBezTo>
                    <a:pt x="370" y="567"/>
                    <a:pt x="0" y="947"/>
                    <a:pt x="142" y="1241"/>
                  </a:cubicBezTo>
                  <a:cubicBezTo>
                    <a:pt x="183" y="1337"/>
                    <a:pt x="289" y="1382"/>
                    <a:pt x="385" y="1398"/>
                  </a:cubicBezTo>
                  <a:cubicBezTo>
                    <a:pt x="400" y="1399"/>
                    <a:pt x="415" y="1400"/>
                    <a:pt x="430" y="1400"/>
                  </a:cubicBezTo>
                  <a:cubicBezTo>
                    <a:pt x="506" y="1400"/>
                    <a:pt x="581" y="1378"/>
                    <a:pt x="649" y="1332"/>
                  </a:cubicBezTo>
                  <a:cubicBezTo>
                    <a:pt x="796" y="1236"/>
                    <a:pt x="897" y="1068"/>
                    <a:pt x="988" y="916"/>
                  </a:cubicBezTo>
                  <a:cubicBezTo>
                    <a:pt x="1095" y="729"/>
                    <a:pt x="1404" y="182"/>
                    <a:pt x="1125" y="20"/>
                  </a:cubicBezTo>
                  <a:cubicBezTo>
                    <a:pt x="1102" y="6"/>
                    <a:pt x="1076" y="0"/>
                    <a:pt x="1049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22"/>
            <p:cNvSpPr/>
            <p:nvPr/>
          </p:nvSpPr>
          <p:spPr>
            <a:xfrm>
              <a:off x="5079834" y="2993075"/>
              <a:ext cx="186628" cy="157987"/>
            </a:xfrm>
            <a:custGeom>
              <a:avLst/>
              <a:gdLst/>
              <a:ahLst/>
              <a:cxnLst/>
              <a:rect l="l" t="t" r="r" b="b"/>
              <a:pathLst>
                <a:path w="2020" h="1710" extrusionOk="0">
                  <a:moveTo>
                    <a:pt x="1093" y="1"/>
                  </a:moveTo>
                  <a:cubicBezTo>
                    <a:pt x="706" y="1"/>
                    <a:pt x="176" y="262"/>
                    <a:pt x="84" y="594"/>
                  </a:cubicBezTo>
                  <a:cubicBezTo>
                    <a:pt x="0" y="1013"/>
                    <a:pt x="353" y="1710"/>
                    <a:pt x="670" y="1710"/>
                  </a:cubicBezTo>
                  <a:cubicBezTo>
                    <a:pt x="698" y="1710"/>
                    <a:pt x="726" y="1705"/>
                    <a:pt x="753" y="1693"/>
                  </a:cubicBezTo>
                  <a:cubicBezTo>
                    <a:pt x="908" y="1630"/>
                    <a:pt x="820" y="1456"/>
                    <a:pt x="860" y="1456"/>
                  </a:cubicBezTo>
                  <a:cubicBezTo>
                    <a:pt x="869" y="1456"/>
                    <a:pt x="882" y="1463"/>
                    <a:pt x="905" y="1480"/>
                  </a:cubicBezTo>
                  <a:cubicBezTo>
                    <a:pt x="910" y="1485"/>
                    <a:pt x="961" y="1536"/>
                    <a:pt x="1016" y="1561"/>
                  </a:cubicBezTo>
                  <a:cubicBezTo>
                    <a:pt x="1059" y="1582"/>
                    <a:pt x="1100" y="1592"/>
                    <a:pt x="1140" y="1592"/>
                  </a:cubicBezTo>
                  <a:cubicBezTo>
                    <a:pt x="1218" y="1592"/>
                    <a:pt x="1288" y="1551"/>
                    <a:pt x="1335" y="1470"/>
                  </a:cubicBezTo>
                  <a:cubicBezTo>
                    <a:pt x="1407" y="1347"/>
                    <a:pt x="1372" y="1223"/>
                    <a:pt x="1426" y="1223"/>
                  </a:cubicBezTo>
                  <a:cubicBezTo>
                    <a:pt x="1440" y="1223"/>
                    <a:pt x="1461" y="1232"/>
                    <a:pt x="1492" y="1252"/>
                  </a:cubicBezTo>
                  <a:cubicBezTo>
                    <a:pt x="1513" y="1268"/>
                    <a:pt x="1533" y="1283"/>
                    <a:pt x="1553" y="1298"/>
                  </a:cubicBezTo>
                  <a:cubicBezTo>
                    <a:pt x="1601" y="1327"/>
                    <a:pt x="1646" y="1341"/>
                    <a:pt x="1687" y="1341"/>
                  </a:cubicBezTo>
                  <a:cubicBezTo>
                    <a:pt x="1761" y="1341"/>
                    <a:pt x="1821" y="1296"/>
                    <a:pt x="1857" y="1212"/>
                  </a:cubicBezTo>
                  <a:cubicBezTo>
                    <a:pt x="2019" y="812"/>
                    <a:pt x="1629" y="123"/>
                    <a:pt x="1265" y="21"/>
                  </a:cubicBezTo>
                  <a:cubicBezTo>
                    <a:pt x="1213" y="8"/>
                    <a:pt x="1155" y="1"/>
                    <a:pt x="1093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22"/>
            <p:cNvSpPr/>
            <p:nvPr/>
          </p:nvSpPr>
          <p:spPr>
            <a:xfrm>
              <a:off x="5718427" y="2993445"/>
              <a:ext cx="314588" cy="322903"/>
            </a:xfrm>
            <a:custGeom>
              <a:avLst/>
              <a:gdLst/>
              <a:ahLst/>
              <a:cxnLst/>
              <a:rect l="l" t="t" r="r" b="b"/>
              <a:pathLst>
                <a:path w="3405" h="3495" extrusionOk="0">
                  <a:moveTo>
                    <a:pt x="1611" y="0"/>
                  </a:moveTo>
                  <a:cubicBezTo>
                    <a:pt x="913" y="0"/>
                    <a:pt x="293" y="467"/>
                    <a:pt x="396" y="1355"/>
                  </a:cubicBezTo>
                  <a:cubicBezTo>
                    <a:pt x="416" y="1532"/>
                    <a:pt x="376" y="1780"/>
                    <a:pt x="315" y="2023"/>
                  </a:cubicBezTo>
                  <a:cubicBezTo>
                    <a:pt x="229" y="2393"/>
                    <a:pt x="102" y="2743"/>
                    <a:pt x="82" y="2819"/>
                  </a:cubicBezTo>
                  <a:cubicBezTo>
                    <a:pt x="0" y="3191"/>
                    <a:pt x="464" y="3494"/>
                    <a:pt x="1110" y="3494"/>
                  </a:cubicBezTo>
                  <a:cubicBezTo>
                    <a:pt x="1791" y="3494"/>
                    <a:pt x="2676" y="3156"/>
                    <a:pt x="3334" y="2201"/>
                  </a:cubicBezTo>
                  <a:cubicBezTo>
                    <a:pt x="3395" y="2109"/>
                    <a:pt x="3405" y="2023"/>
                    <a:pt x="3344" y="1922"/>
                  </a:cubicBezTo>
                  <a:cubicBezTo>
                    <a:pt x="2939" y="1238"/>
                    <a:pt x="3207" y="965"/>
                    <a:pt x="2873" y="585"/>
                  </a:cubicBezTo>
                  <a:cubicBezTo>
                    <a:pt x="2685" y="367"/>
                    <a:pt x="2452" y="210"/>
                    <a:pt x="2209" y="114"/>
                  </a:cubicBezTo>
                  <a:cubicBezTo>
                    <a:pt x="2013" y="38"/>
                    <a:pt x="1809" y="0"/>
                    <a:pt x="1611" y="0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22"/>
            <p:cNvSpPr/>
            <p:nvPr/>
          </p:nvSpPr>
          <p:spPr>
            <a:xfrm>
              <a:off x="5609870" y="2558753"/>
              <a:ext cx="502232" cy="542052"/>
            </a:xfrm>
            <a:custGeom>
              <a:avLst/>
              <a:gdLst/>
              <a:ahLst/>
              <a:cxnLst/>
              <a:rect l="l" t="t" r="r" b="b"/>
              <a:pathLst>
                <a:path w="5436" h="5867" extrusionOk="0">
                  <a:moveTo>
                    <a:pt x="2865" y="1"/>
                  </a:moveTo>
                  <a:cubicBezTo>
                    <a:pt x="1692" y="1"/>
                    <a:pt x="635" y="1088"/>
                    <a:pt x="345" y="2423"/>
                  </a:cubicBezTo>
                  <a:cubicBezTo>
                    <a:pt x="0" y="4013"/>
                    <a:pt x="406" y="5619"/>
                    <a:pt x="1890" y="5842"/>
                  </a:cubicBezTo>
                  <a:cubicBezTo>
                    <a:pt x="2002" y="5859"/>
                    <a:pt x="2116" y="5867"/>
                    <a:pt x="2231" y="5867"/>
                  </a:cubicBezTo>
                  <a:cubicBezTo>
                    <a:pt x="3468" y="5867"/>
                    <a:pt x="4776" y="4912"/>
                    <a:pt x="5091" y="3456"/>
                  </a:cubicBezTo>
                  <a:cubicBezTo>
                    <a:pt x="5436" y="1865"/>
                    <a:pt x="4646" y="391"/>
                    <a:pt x="3344" y="62"/>
                  </a:cubicBezTo>
                  <a:cubicBezTo>
                    <a:pt x="3183" y="21"/>
                    <a:pt x="3023" y="1"/>
                    <a:pt x="2865" y="1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5" name="Google Shape;895;p22"/>
            <p:cNvSpPr/>
            <p:nvPr/>
          </p:nvSpPr>
          <p:spPr>
            <a:xfrm>
              <a:off x="5560257" y="2455832"/>
              <a:ext cx="275784" cy="345539"/>
            </a:xfrm>
            <a:custGeom>
              <a:avLst/>
              <a:gdLst/>
              <a:ahLst/>
              <a:cxnLst/>
              <a:rect l="l" t="t" r="r" b="b"/>
              <a:pathLst>
                <a:path w="2985" h="3740" extrusionOk="0">
                  <a:moveTo>
                    <a:pt x="309" y="1982"/>
                  </a:moveTo>
                  <a:cubicBezTo>
                    <a:pt x="76" y="2245"/>
                    <a:pt x="16" y="2564"/>
                    <a:pt x="6" y="2898"/>
                  </a:cubicBezTo>
                  <a:cubicBezTo>
                    <a:pt x="0" y="2995"/>
                    <a:pt x="26" y="3086"/>
                    <a:pt x="56" y="3177"/>
                  </a:cubicBezTo>
                  <a:cubicBezTo>
                    <a:pt x="254" y="3739"/>
                    <a:pt x="1079" y="3704"/>
                    <a:pt x="1211" y="2792"/>
                  </a:cubicBezTo>
                  <a:cubicBezTo>
                    <a:pt x="1252" y="2524"/>
                    <a:pt x="1414" y="2361"/>
                    <a:pt x="1672" y="2291"/>
                  </a:cubicBezTo>
                  <a:cubicBezTo>
                    <a:pt x="1930" y="2225"/>
                    <a:pt x="2402" y="2336"/>
                    <a:pt x="2579" y="1688"/>
                  </a:cubicBezTo>
                  <a:cubicBezTo>
                    <a:pt x="2731" y="1141"/>
                    <a:pt x="2984" y="437"/>
                    <a:pt x="2148" y="117"/>
                  </a:cubicBezTo>
                  <a:cubicBezTo>
                    <a:pt x="1849" y="1"/>
                    <a:pt x="1571" y="1"/>
                    <a:pt x="1292" y="163"/>
                  </a:cubicBezTo>
                  <a:cubicBezTo>
                    <a:pt x="993" y="335"/>
                    <a:pt x="745" y="629"/>
                    <a:pt x="624" y="958"/>
                  </a:cubicBezTo>
                  <a:cubicBezTo>
                    <a:pt x="502" y="1293"/>
                    <a:pt x="558" y="1698"/>
                    <a:pt x="309" y="1982"/>
                  </a:cubicBezTo>
                  <a:close/>
                </a:path>
              </a:pathLst>
            </a:custGeom>
            <a:solidFill>
              <a:srgbClr val="471D1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6" name="Google Shape;896;p22"/>
            <p:cNvSpPr/>
            <p:nvPr/>
          </p:nvSpPr>
          <p:spPr>
            <a:xfrm>
              <a:off x="5706232" y="2420724"/>
              <a:ext cx="531797" cy="804625"/>
            </a:xfrm>
            <a:custGeom>
              <a:avLst/>
              <a:gdLst/>
              <a:ahLst/>
              <a:cxnLst/>
              <a:rect l="l" t="t" r="r" b="b"/>
              <a:pathLst>
                <a:path w="5756" h="8709" extrusionOk="0">
                  <a:moveTo>
                    <a:pt x="4996" y="6343"/>
                  </a:moveTo>
                  <a:cubicBezTo>
                    <a:pt x="4646" y="4899"/>
                    <a:pt x="5755" y="5107"/>
                    <a:pt x="5750" y="3815"/>
                  </a:cubicBezTo>
                  <a:cubicBezTo>
                    <a:pt x="5745" y="2969"/>
                    <a:pt x="5229" y="2255"/>
                    <a:pt x="4702" y="1987"/>
                  </a:cubicBezTo>
                  <a:cubicBezTo>
                    <a:pt x="4322" y="1794"/>
                    <a:pt x="4129" y="1769"/>
                    <a:pt x="3962" y="1404"/>
                  </a:cubicBezTo>
                  <a:cubicBezTo>
                    <a:pt x="3881" y="1227"/>
                    <a:pt x="3765" y="817"/>
                    <a:pt x="3243" y="538"/>
                  </a:cubicBezTo>
                  <a:cubicBezTo>
                    <a:pt x="2235" y="1"/>
                    <a:pt x="938" y="447"/>
                    <a:pt x="482" y="1465"/>
                  </a:cubicBezTo>
                  <a:cubicBezTo>
                    <a:pt x="1" y="2534"/>
                    <a:pt x="847" y="3577"/>
                    <a:pt x="1647" y="3501"/>
                  </a:cubicBezTo>
                  <a:cubicBezTo>
                    <a:pt x="1966" y="3471"/>
                    <a:pt x="2215" y="3628"/>
                    <a:pt x="2326" y="3927"/>
                  </a:cubicBezTo>
                  <a:cubicBezTo>
                    <a:pt x="2387" y="4099"/>
                    <a:pt x="2402" y="4474"/>
                    <a:pt x="2752" y="4585"/>
                  </a:cubicBezTo>
                  <a:cubicBezTo>
                    <a:pt x="2990" y="4666"/>
                    <a:pt x="3344" y="4590"/>
                    <a:pt x="3542" y="4763"/>
                  </a:cubicBezTo>
                  <a:cubicBezTo>
                    <a:pt x="3663" y="4874"/>
                    <a:pt x="3689" y="5016"/>
                    <a:pt x="3663" y="5173"/>
                  </a:cubicBezTo>
                  <a:cubicBezTo>
                    <a:pt x="3618" y="5462"/>
                    <a:pt x="3329" y="5609"/>
                    <a:pt x="3142" y="5801"/>
                  </a:cubicBezTo>
                  <a:cubicBezTo>
                    <a:pt x="2230" y="6693"/>
                    <a:pt x="3238" y="8709"/>
                    <a:pt x="4459" y="7873"/>
                  </a:cubicBezTo>
                  <a:cubicBezTo>
                    <a:pt x="4950" y="7533"/>
                    <a:pt x="5122" y="6870"/>
                    <a:pt x="4996" y="6343"/>
                  </a:cubicBezTo>
                  <a:close/>
                </a:path>
              </a:pathLst>
            </a:custGeom>
            <a:solidFill>
              <a:srgbClr val="471D1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897" name="Google Shape;897;p22"/>
            <p:cNvGrpSpPr/>
            <p:nvPr/>
          </p:nvGrpSpPr>
          <p:grpSpPr>
            <a:xfrm>
              <a:off x="4001783" y="2652534"/>
              <a:ext cx="547711" cy="641555"/>
              <a:chOff x="3993015" y="2534312"/>
              <a:chExt cx="465860" cy="545679"/>
            </a:xfrm>
          </p:grpSpPr>
          <p:sp>
            <p:nvSpPr>
              <p:cNvPr id="898" name="Google Shape;898;p22"/>
              <p:cNvSpPr/>
              <p:nvPr/>
            </p:nvSpPr>
            <p:spPr>
              <a:xfrm rot="1119187">
                <a:off x="4039593" y="2584657"/>
                <a:ext cx="372704" cy="352470"/>
              </a:xfrm>
              <a:custGeom>
                <a:avLst/>
                <a:gdLst/>
                <a:ahLst/>
                <a:cxnLst/>
                <a:rect l="l" t="t" r="r" b="b"/>
                <a:pathLst>
                  <a:path w="4034" h="3815" extrusionOk="0">
                    <a:moveTo>
                      <a:pt x="3891" y="1576"/>
                    </a:moveTo>
                    <a:cubicBezTo>
                      <a:pt x="4033" y="2351"/>
                      <a:pt x="3684" y="3100"/>
                      <a:pt x="3060" y="3506"/>
                    </a:cubicBezTo>
                    <a:cubicBezTo>
                      <a:pt x="2858" y="3632"/>
                      <a:pt x="2635" y="3723"/>
                      <a:pt x="2387" y="3769"/>
                    </a:cubicBezTo>
                    <a:cubicBezTo>
                      <a:pt x="2139" y="3815"/>
                      <a:pt x="1895" y="3815"/>
                      <a:pt x="1662" y="3764"/>
                    </a:cubicBezTo>
                    <a:cubicBezTo>
                      <a:pt x="1586" y="3749"/>
                      <a:pt x="1510" y="3728"/>
                      <a:pt x="1439" y="3703"/>
                    </a:cubicBezTo>
                    <a:cubicBezTo>
                      <a:pt x="816" y="3495"/>
                      <a:pt x="320" y="2959"/>
                      <a:pt x="193" y="2265"/>
                    </a:cubicBezTo>
                    <a:cubicBezTo>
                      <a:pt x="1" y="1246"/>
                      <a:pt x="675" y="264"/>
                      <a:pt x="1693" y="71"/>
                    </a:cubicBezTo>
                    <a:cubicBezTo>
                      <a:pt x="2063" y="0"/>
                      <a:pt x="2422" y="46"/>
                      <a:pt x="2746" y="178"/>
                    </a:cubicBezTo>
                    <a:cubicBezTo>
                      <a:pt x="3319" y="411"/>
                      <a:pt x="3770" y="922"/>
                      <a:pt x="3891" y="157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9" name="Google Shape;899;p22"/>
              <p:cNvSpPr/>
              <p:nvPr/>
            </p:nvSpPr>
            <p:spPr>
              <a:xfrm rot="1119187">
                <a:off x="4103939" y="2848646"/>
                <a:ext cx="163439" cy="210743"/>
              </a:xfrm>
              <a:custGeom>
                <a:avLst/>
                <a:gdLst/>
                <a:ahLst/>
                <a:cxnLst/>
                <a:rect l="l" t="t" r="r" b="b"/>
                <a:pathLst>
                  <a:path w="1769" h="2281" extrusionOk="0">
                    <a:moveTo>
                      <a:pt x="1743" y="234"/>
                    </a:moveTo>
                    <a:lnTo>
                      <a:pt x="1672" y="619"/>
                    </a:lnTo>
                    <a:lnTo>
                      <a:pt x="1394" y="2083"/>
                    </a:lnTo>
                    <a:cubicBezTo>
                      <a:pt x="1363" y="2240"/>
                      <a:pt x="1151" y="2280"/>
                      <a:pt x="1065" y="2143"/>
                    </a:cubicBezTo>
                    <a:lnTo>
                      <a:pt x="274" y="877"/>
                    </a:lnTo>
                    <a:lnTo>
                      <a:pt x="87" y="578"/>
                    </a:lnTo>
                    <a:lnTo>
                      <a:pt x="67" y="548"/>
                    </a:lnTo>
                    <a:cubicBezTo>
                      <a:pt x="1" y="441"/>
                      <a:pt x="62" y="299"/>
                      <a:pt x="188" y="279"/>
                    </a:cubicBezTo>
                    <a:lnTo>
                      <a:pt x="1536" y="26"/>
                    </a:lnTo>
                    <a:cubicBezTo>
                      <a:pt x="1662" y="1"/>
                      <a:pt x="1769" y="112"/>
                      <a:pt x="1743" y="23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0" name="Google Shape;900;p22"/>
              <p:cNvSpPr/>
              <p:nvPr/>
            </p:nvSpPr>
            <p:spPr>
              <a:xfrm rot="1119187">
                <a:off x="4190161" y="2677201"/>
                <a:ext cx="81488" cy="176096"/>
              </a:xfrm>
              <a:custGeom>
                <a:avLst/>
                <a:gdLst/>
                <a:ahLst/>
                <a:cxnLst/>
                <a:rect l="l" t="t" r="r" b="b"/>
                <a:pathLst>
                  <a:path w="882" h="1906" extrusionOk="0">
                    <a:moveTo>
                      <a:pt x="507" y="1571"/>
                    </a:moveTo>
                    <a:cubicBezTo>
                      <a:pt x="481" y="1597"/>
                      <a:pt x="471" y="1632"/>
                      <a:pt x="466" y="1668"/>
                    </a:cubicBezTo>
                    <a:cubicBezTo>
                      <a:pt x="461" y="1708"/>
                      <a:pt x="466" y="1744"/>
                      <a:pt x="481" y="1779"/>
                    </a:cubicBezTo>
                    <a:cubicBezTo>
                      <a:pt x="497" y="1809"/>
                      <a:pt x="517" y="1840"/>
                      <a:pt x="547" y="1860"/>
                    </a:cubicBezTo>
                    <a:cubicBezTo>
                      <a:pt x="578" y="1885"/>
                      <a:pt x="608" y="1901"/>
                      <a:pt x="649" y="1901"/>
                    </a:cubicBezTo>
                    <a:cubicBezTo>
                      <a:pt x="684" y="1906"/>
                      <a:pt x="719" y="1901"/>
                      <a:pt x="755" y="1885"/>
                    </a:cubicBezTo>
                    <a:cubicBezTo>
                      <a:pt x="785" y="1870"/>
                      <a:pt x="816" y="1850"/>
                      <a:pt x="841" y="1819"/>
                    </a:cubicBezTo>
                    <a:cubicBezTo>
                      <a:pt x="861" y="1789"/>
                      <a:pt x="876" y="1759"/>
                      <a:pt x="882" y="1718"/>
                    </a:cubicBezTo>
                    <a:cubicBezTo>
                      <a:pt x="882" y="1683"/>
                      <a:pt x="876" y="1647"/>
                      <a:pt x="866" y="1612"/>
                    </a:cubicBezTo>
                    <a:cubicBezTo>
                      <a:pt x="851" y="1581"/>
                      <a:pt x="826" y="1551"/>
                      <a:pt x="795" y="1531"/>
                    </a:cubicBezTo>
                    <a:cubicBezTo>
                      <a:pt x="765" y="1505"/>
                      <a:pt x="735" y="1490"/>
                      <a:pt x="694" y="1490"/>
                    </a:cubicBezTo>
                    <a:cubicBezTo>
                      <a:pt x="659" y="1485"/>
                      <a:pt x="623" y="1490"/>
                      <a:pt x="593" y="1505"/>
                    </a:cubicBezTo>
                    <a:cubicBezTo>
                      <a:pt x="557" y="1521"/>
                      <a:pt x="532" y="1541"/>
                      <a:pt x="507" y="1571"/>
                    </a:cubicBezTo>
                    <a:close/>
                    <a:moveTo>
                      <a:pt x="446" y="36"/>
                    </a:moveTo>
                    <a:lnTo>
                      <a:pt x="724" y="1323"/>
                    </a:lnTo>
                    <a:cubicBezTo>
                      <a:pt x="638" y="1404"/>
                      <a:pt x="552" y="1435"/>
                      <a:pt x="466" y="1419"/>
                    </a:cubicBezTo>
                    <a:lnTo>
                      <a:pt x="0" y="163"/>
                    </a:lnTo>
                    <a:cubicBezTo>
                      <a:pt x="142" y="47"/>
                      <a:pt x="294" y="1"/>
                      <a:pt x="446" y="3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01" name="Google Shape;901;p22"/>
            <p:cNvGrpSpPr/>
            <p:nvPr/>
          </p:nvGrpSpPr>
          <p:grpSpPr>
            <a:xfrm>
              <a:off x="4695122" y="2617728"/>
              <a:ext cx="410578" cy="410613"/>
              <a:chOff x="4794722" y="2619616"/>
              <a:chExt cx="410578" cy="410613"/>
            </a:xfrm>
          </p:grpSpPr>
          <p:sp>
            <p:nvSpPr>
              <p:cNvPr id="902" name="Google Shape;902;p22"/>
              <p:cNvSpPr/>
              <p:nvPr/>
            </p:nvSpPr>
            <p:spPr>
              <a:xfrm>
                <a:off x="4794722" y="2619616"/>
                <a:ext cx="410578" cy="410613"/>
              </a:xfrm>
              <a:custGeom>
                <a:avLst/>
                <a:gdLst/>
                <a:ahLst/>
                <a:cxnLst/>
                <a:rect l="l" t="t" r="r" b="b"/>
                <a:pathLst>
                  <a:path w="2762" h="2762" extrusionOk="0">
                    <a:moveTo>
                      <a:pt x="2761" y="1384"/>
                    </a:moveTo>
                    <a:cubicBezTo>
                      <a:pt x="2761" y="2143"/>
                      <a:pt x="2143" y="2761"/>
                      <a:pt x="1383" y="2761"/>
                    </a:cubicBezTo>
                    <a:cubicBezTo>
                      <a:pt x="1029" y="2761"/>
                      <a:pt x="700" y="2630"/>
                      <a:pt x="456" y="2407"/>
                    </a:cubicBezTo>
                    <a:cubicBezTo>
                      <a:pt x="178" y="2154"/>
                      <a:pt x="1" y="1789"/>
                      <a:pt x="1" y="1384"/>
                    </a:cubicBezTo>
                    <a:cubicBezTo>
                      <a:pt x="1" y="619"/>
                      <a:pt x="619" y="1"/>
                      <a:pt x="1383" y="1"/>
                    </a:cubicBezTo>
                    <a:cubicBezTo>
                      <a:pt x="1672" y="1"/>
                      <a:pt x="1946" y="92"/>
                      <a:pt x="2169" y="249"/>
                    </a:cubicBezTo>
                    <a:cubicBezTo>
                      <a:pt x="2528" y="497"/>
                      <a:pt x="2761" y="913"/>
                      <a:pt x="2761" y="138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3" name="Google Shape;903;p22"/>
              <p:cNvSpPr/>
              <p:nvPr/>
            </p:nvSpPr>
            <p:spPr>
              <a:xfrm>
                <a:off x="4906209" y="2731858"/>
                <a:ext cx="187599" cy="186872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1257" fill="none" extrusionOk="0">
                    <a:moveTo>
                      <a:pt x="0" y="1257"/>
                    </a:moveTo>
                    <a:lnTo>
                      <a:pt x="1262" y="0"/>
                    </a:ln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miter lim="5065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4" name="Google Shape;904;p22"/>
              <p:cNvSpPr/>
              <p:nvPr/>
            </p:nvSpPr>
            <p:spPr>
              <a:xfrm>
                <a:off x="4906209" y="2731858"/>
                <a:ext cx="187599" cy="186872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1257" fill="none" extrusionOk="0">
                    <a:moveTo>
                      <a:pt x="0" y="0"/>
                    </a:moveTo>
                    <a:lnTo>
                      <a:pt x="1262" y="1257"/>
                    </a:lnTo>
                  </a:path>
                </a:pathLst>
              </a:custGeom>
              <a:noFill/>
              <a:ln w="19050" cap="rnd" cmpd="sng">
                <a:solidFill>
                  <a:schemeClr val="accent3"/>
                </a:solidFill>
                <a:prstDash val="solid"/>
                <a:miter lim="5065"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05" name="Google Shape;905;p22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Results of the CPD</a:t>
            </a:r>
            <a:endParaRPr dirty="0"/>
          </a:p>
        </p:txBody>
      </p:sp>
      <p:grpSp>
        <p:nvGrpSpPr>
          <p:cNvPr id="906" name="Google Shape;906;p22"/>
          <p:cNvGrpSpPr/>
          <p:nvPr/>
        </p:nvGrpSpPr>
        <p:grpSpPr>
          <a:xfrm>
            <a:off x="1574847" y="3349587"/>
            <a:ext cx="840029" cy="814357"/>
            <a:chOff x="8977213" y="4055325"/>
            <a:chExt cx="630022" cy="610768"/>
          </a:xfrm>
        </p:grpSpPr>
        <p:sp>
          <p:nvSpPr>
            <p:cNvPr id="907" name="Google Shape;907;p22"/>
            <p:cNvSpPr/>
            <p:nvPr/>
          </p:nvSpPr>
          <p:spPr>
            <a:xfrm>
              <a:off x="8977213" y="4055325"/>
              <a:ext cx="383951" cy="378880"/>
            </a:xfrm>
            <a:custGeom>
              <a:avLst/>
              <a:gdLst/>
              <a:ahLst/>
              <a:cxnLst/>
              <a:rect l="l" t="t" r="r" b="b"/>
              <a:pathLst>
                <a:path w="5224" h="5155" extrusionOk="0">
                  <a:moveTo>
                    <a:pt x="351" y="1"/>
                  </a:moveTo>
                  <a:cubicBezTo>
                    <a:pt x="158" y="1"/>
                    <a:pt x="1" y="158"/>
                    <a:pt x="1" y="350"/>
                  </a:cubicBezTo>
                  <a:lnTo>
                    <a:pt x="1" y="4190"/>
                  </a:lnTo>
                  <a:cubicBezTo>
                    <a:pt x="1" y="4382"/>
                    <a:pt x="158" y="4539"/>
                    <a:pt x="351" y="4539"/>
                  </a:cubicBezTo>
                  <a:lnTo>
                    <a:pt x="705" y="4539"/>
                  </a:lnTo>
                  <a:cubicBezTo>
                    <a:pt x="761" y="4539"/>
                    <a:pt x="806" y="4585"/>
                    <a:pt x="806" y="4641"/>
                  </a:cubicBezTo>
                  <a:lnTo>
                    <a:pt x="806" y="5051"/>
                  </a:lnTo>
                  <a:cubicBezTo>
                    <a:pt x="806" y="5111"/>
                    <a:pt x="856" y="5154"/>
                    <a:pt x="909" y="5154"/>
                  </a:cubicBezTo>
                  <a:cubicBezTo>
                    <a:pt x="927" y="5154"/>
                    <a:pt x="946" y="5149"/>
                    <a:pt x="963" y="5137"/>
                  </a:cubicBezTo>
                  <a:lnTo>
                    <a:pt x="1896" y="4555"/>
                  </a:lnTo>
                  <a:cubicBezTo>
                    <a:pt x="1911" y="4544"/>
                    <a:pt x="1931" y="4539"/>
                    <a:pt x="1951" y="4539"/>
                  </a:cubicBezTo>
                  <a:lnTo>
                    <a:pt x="4879" y="4539"/>
                  </a:lnTo>
                  <a:cubicBezTo>
                    <a:pt x="5072" y="4539"/>
                    <a:pt x="5224" y="4382"/>
                    <a:pt x="5224" y="4190"/>
                  </a:cubicBezTo>
                  <a:lnTo>
                    <a:pt x="5224" y="350"/>
                  </a:lnTo>
                  <a:cubicBezTo>
                    <a:pt x="5224" y="158"/>
                    <a:pt x="5072" y="1"/>
                    <a:pt x="48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8" name="Google Shape;908;p22"/>
            <p:cNvSpPr/>
            <p:nvPr/>
          </p:nvSpPr>
          <p:spPr>
            <a:xfrm>
              <a:off x="9223358" y="4285450"/>
              <a:ext cx="383877" cy="380644"/>
            </a:xfrm>
            <a:custGeom>
              <a:avLst/>
              <a:gdLst/>
              <a:ahLst/>
              <a:cxnLst/>
              <a:rect l="l" t="t" r="r" b="b"/>
              <a:pathLst>
                <a:path w="5223" h="5179" extrusionOk="0">
                  <a:moveTo>
                    <a:pt x="350" y="0"/>
                  </a:moveTo>
                  <a:cubicBezTo>
                    <a:pt x="157" y="0"/>
                    <a:pt x="0" y="157"/>
                    <a:pt x="0" y="350"/>
                  </a:cubicBezTo>
                  <a:lnTo>
                    <a:pt x="0" y="4291"/>
                  </a:lnTo>
                  <a:cubicBezTo>
                    <a:pt x="0" y="4427"/>
                    <a:pt x="112" y="4539"/>
                    <a:pt x="249" y="4539"/>
                  </a:cubicBezTo>
                  <a:lnTo>
                    <a:pt x="3278" y="4539"/>
                  </a:lnTo>
                  <a:cubicBezTo>
                    <a:pt x="3298" y="4539"/>
                    <a:pt x="3318" y="4544"/>
                    <a:pt x="3333" y="4554"/>
                  </a:cubicBezTo>
                  <a:lnTo>
                    <a:pt x="4311" y="5167"/>
                  </a:lnTo>
                  <a:cubicBezTo>
                    <a:pt x="4323" y="5175"/>
                    <a:pt x="4335" y="5178"/>
                    <a:pt x="4348" y="5178"/>
                  </a:cubicBezTo>
                  <a:cubicBezTo>
                    <a:pt x="4386" y="5178"/>
                    <a:pt x="4423" y="5147"/>
                    <a:pt x="4423" y="5101"/>
                  </a:cubicBezTo>
                  <a:lnTo>
                    <a:pt x="4423" y="4615"/>
                  </a:lnTo>
                  <a:cubicBezTo>
                    <a:pt x="4423" y="4569"/>
                    <a:pt x="4453" y="4539"/>
                    <a:pt x="4494" y="4539"/>
                  </a:cubicBezTo>
                  <a:lnTo>
                    <a:pt x="4879" y="4539"/>
                  </a:lnTo>
                  <a:cubicBezTo>
                    <a:pt x="5071" y="4539"/>
                    <a:pt x="5223" y="4382"/>
                    <a:pt x="5223" y="4189"/>
                  </a:cubicBezTo>
                  <a:lnTo>
                    <a:pt x="5223" y="350"/>
                  </a:lnTo>
                  <a:cubicBezTo>
                    <a:pt x="5223" y="157"/>
                    <a:pt x="5071" y="0"/>
                    <a:pt x="48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9" name="Google Shape;909;p22"/>
            <p:cNvSpPr/>
            <p:nvPr/>
          </p:nvSpPr>
          <p:spPr>
            <a:xfrm>
              <a:off x="9342498" y="4327491"/>
              <a:ext cx="148244" cy="167574"/>
            </a:xfrm>
            <a:custGeom>
              <a:avLst/>
              <a:gdLst/>
              <a:ahLst/>
              <a:cxnLst/>
              <a:rect l="l" t="t" r="r" b="b"/>
              <a:pathLst>
                <a:path w="2017" h="2280" extrusionOk="0">
                  <a:moveTo>
                    <a:pt x="1003" y="1"/>
                  </a:moveTo>
                  <a:cubicBezTo>
                    <a:pt x="506" y="1"/>
                    <a:pt x="77" y="362"/>
                    <a:pt x="10" y="867"/>
                  </a:cubicBezTo>
                  <a:cubicBezTo>
                    <a:pt x="0" y="912"/>
                    <a:pt x="0" y="958"/>
                    <a:pt x="0" y="1003"/>
                  </a:cubicBezTo>
                  <a:cubicBezTo>
                    <a:pt x="0" y="1158"/>
                    <a:pt x="124" y="1279"/>
                    <a:pt x="275" y="1279"/>
                  </a:cubicBezTo>
                  <a:cubicBezTo>
                    <a:pt x="303" y="1279"/>
                    <a:pt x="331" y="1275"/>
                    <a:pt x="360" y="1267"/>
                  </a:cubicBezTo>
                  <a:cubicBezTo>
                    <a:pt x="476" y="1231"/>
                    <a:pt x="552" y="1125"/>
                    <a:pt x="552" y="1003"/>
                  </a:cubicBezTo>
                  <a:cubicBezTo>
                    <a:pt x="552" y="983"/>
                    <a:pt x="552" y="963"/>
                    <a:pt x="558" y="943"/>
                  </a:cubicBezTo>
                  <a:cubicBezTo>
                    <a:pt x="586" y="720"/>
                    <a:pt x="778" y="555"/>
                    <a:pt x="1001" y="555"/>
                  </a:cubicBezTo>
                  <a:cubicBezTo>
                    <a:pt x="1017" y="555"/>
                    <a:pt x="1033" y="556"/>
                    <a:pt x="1049" y="558"/>
                  </a:cubicBezTo>
                  <a:cubicBezTo>
                    <a:pt x="1262" y="578"/>
                    <a:pt x="1434" y="755"/>
                    <a:pt x="1449" y="973"/>
                  </a:cubicBezTo>
                  <a:cubicBezTo>
                    <a:pt x="1464" y="1186"/>
                    <a:pt x="1333" y="1373"/>
                    <a:pt x="1130" y="1434"/>
                  </a:cubicBezTo>
                  <a:cubicBezTo>
                    <a:pt x="887" y="1505"/>
                    <a:pt x="725" y="1723"/>
                    <a:pt x="725" y="1971"/>
                  </a:cubicBezTo>
                  <a:lnTo>
                    <a:pt x="725" y="2006"/>
                  </a:lnTo>
                  <a:cubicBezTo>
                    <a:pt x="725" y="2158"/>
                    <a:pt x="846" y="2280"/>
                    <a:pt x="1003" y="2280"/>
                  </a:cubicBezTo>
                  <a:cubicBezTo>
                    <a:pt x="1155" y="2280"/>
                    <a:pt x="1277" y="2158"/>
                    <a:pt x="1277" y="2006"/>
                  </a:cubicBezTo>
                  <a:lnTo>
                    <a:pt x="1277" y="1971"/>
                  </a:lnTo>
                  <a:cubicBezTo>
                    <a:pt x="1277" y="1971"/>
                    <a:pt x="1277" y="1966"/>
                    <a:pt x="1287" y="1966"/>
                  </a:cubicBezTo>
                  <a:cubicBezTo>
                    <a:pt x="1500" y="1900"/>
                    <a:pt x="1692" y="1768"/>
                    <a:pt x="1819" y="1581"/>
                  </a:cubicBezTo>
                  <a:cubicBezTo>
                    <a:pt x="1951" y="1394"/>
                    <a:pt x="2016" y="1161"/>
                    <a:pt x="2001" y="933"/>
                  </a:cubicBezTo>
                  <a:cubicBezTo>
                    <a:pt x="1986" y="700"/>
                    <a:pt x="1885" y="477"/>
                    <a:pt x="1718" y="304"/>
                  </a:cubicBezTo>
                  <a:cubicBezTo>
                    <a:pt x="1555" y="137"/>
                    <a:pt x="1333" y="31"/>
                    <a:pt x="1100" y="6"/>
                  </a:cubicBezTo>
                  <a:cubicBezTo>
                    <a:pt x="1067" y="2"/>
                    <a:pt x="1035" y="1"/>
                    <a:pt x="10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0" name="Google Shape;910;p22"/>
            <p:cNvSpPr/>
            <p:nvPr/>
          </p:nvSpPr>
          <p:spPr>
            <a:xfrm>
              <a:off x="9394976" y="4536742"/>
              <a:ext cx="41012" cy="41379"/>
            </a:xfrm>
            <a:custGeom>
              <a:avLst/>
              <a:gdLst/>
              <a:ahLst/>
              <a:cxnLst/>
              <a:rect l="l" t="t" r="r" b="b"/>
              <a:pathLst>
                <a:path w="558" h="563" extrusionOk="0">
                  <a:moveTo>
                    <a:pt x="279" y="0"/>
                  </a:moveTo>
                  <a:cubicBezTo>
                    <a:pt x="127" y="0"/>
                    <a:pt x="1" y="127"/>
                    <a:pt x="1" y="284"/>
                  </a:cubicBezTo>
                  <a:cubicBezTo>
                    <a:pt x="1" y="436"/>
                    <a:pt x="127" y="563"/>
                    <a:pt x="279" y="563"/>
                  </a:cubicBezTo>
                  <a:cubicBezTo>
                    <a:pt x="436" y="563"/>
                    <a:pt x="558" y="436"/>
                    <a:pt x="558" y="284"/>
                  </a:cubicBezTo>
                  <a:cubicBezTo>
                    <a:pt x="558" y="127"/>
                    <a:pt x="436" y="0"/>
                    <a:pt x="2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1" name="Google Shape;911;p22"/>
            <p:cNvSpPr/>
            <p:nvPr/>
          </p:nvSpPr>
          <p:spPr>
            <a:xfrm>
              <a:off x="9067321" y="4201294"/>
              <a:ext cx="41085" cy="41012"/>
            </a:xfrm>
            <a:custGeom>
              <a:avLst/>
              <a:gdLst/>
              <a:ahLst/>
              <a:cxnLst/>
              <a:rect l="l" t="t" r="r" b="b"/>
              <a:pathLst>
                <a:path w="559" h="558" extrusionOk="0">
                  <a:moveTo>
                    <a:pt x="279" y="0"/>
                  </a:moveTo>
                  <a:cubicBezTo>
                    <a:pt x="122" y="0"/>
                    <a:pt x="1" y="127"/>
                    <a:pt x="1" y="279"/>
                  </a:cubicBezTo>
                  <a:cubicBezTo>
                    <a:pt x="1" y="436"/>
                    <a:pt x="122" y="557"/>
                    <a:pt x="279" y="557"/>
                  </a:cubicBezTo>
                  <a:cubicBezTo>
                    <a:pt x="431" y="557"/>
                    <a:pt x="558" y="436"/>
                    <a:pt x="558" y="279"/>
                  </a:cubicBezTo>
                  <a:cubicBezTo>
                    <a:pt x="558" y="127"/>
                    <a:pt x="431" y="0"/>
                    <a:pt x="2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2" name="Google Shape;912;p22"/>
            <p:cNvSpPr/>
            <p:nvPr/>
          </p:nvSpPr>
          <p:spPr>
            <a:xfrm>
              <a:off x="9149271" y="4201294"/>
              <a:ext cx="41012" cy="41012"/>
            </a:xfrm>
            <a:custGeom>
              <a:avLst/>
              <a:gdLst/>
              <a:ahLst/>
              <a:cxnLst/>
              <a:rect l="l" t="t" r="r" b="b"/>
              <a:pathLst>
                <a:path w="558" h="558" extrusionOk="0">
                  <a:moveTo>
                    <a:pt x="279" y="0"/>
                  </a:moveTo>
                  <a:cubicBezTo>
                    <a:pt x="127" y="0"/>
                    <a:pt x="0" y="127"/>
                    <a:pt x="0" y="279"/>
                  </a:cubicBezTo>
                  <a:cubicBezTo>
                    <a:pt x="0" y="436"/>
                    <a:pt x="127" y="557"/>
                    <a:pt x="279" y="557"/>
                  </a:cubicBezTo>
                  <a:cubicBezTo>
                    <a:pt x="431" y="557"/>
                    <a:pt x="557" y="436"/>
                    <a:pt x="557" y="279"/>
                  </a:cubicBezTo>
                  <a:cubicBezTo>
                    <a:pt x="557" y="127"/>
                    <a:pt x="431" y="0"/>
                    <a:pt x="2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3" name="Google Shape;913;p22"/>
            <p:cNvSpPr/>
            <p:nvPr/>
          </p:nvSpPr>
          <p:spPr>
            <a:xfrm>
              <a:off x="9231148" y="4201294"/>
              <a:ext cx="41012" cy="41012"/>
            </a:xfrm>
            <a:custGeom>
              <a:avLst/>
              <a:gdLst/>
              <a:ahLst/>
              <a:cxnLst/>
              <a:rect l="l" t="t" r="r" b="b"/>
              <a:pathLst>
                <a:path w="558" h="558" extrusionOk="0">
                  <a:moveTo>
                    <a:pt x="279" y="0"/>
                  </a:moveTo>
                  <a:cubicBezTo>
                    <a:pt x="127" y="0"/>
                    <a:pt x="1" y="127"/>
                    <a:pt x="1" y="279"/>
                  </a:cubicBezTo>
                  <a:cubicBezTo>
                    <a:pt x="1" y="436"/>
                    <a:pt x="127" y="557"/>
                    <a:pt x="279" y="557"/>
                  </a:cubicBezTo>
                  <a:cubicBezTo>
                    <a:pt x="431" y="557"/>
                    <a:pt x="558" y="436"/>
                    <a:pt x="558" y="279"/>
                  </a:cubicBezTo>
                  <a:cubicBezTo>
                    <a:pt x="558" y="127"/>
                    <a:pt x="431" y="0"/>
                    <a:pt x="2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914" name="Google Shape;914;p22"/>
          <p:cNvGrpSpPr/>
          <p:nvPr/>
        </p:nvGrpSpPr>
        <p:grpSpPr>
          <a:xfrm>
            <a:off x="9827079" y="3351132"/>
            <a:ext cx="639695" cy="811368"/>
            <a:chOff x="10653400" y="4055337"/>
            <a:chExt cx="479771" cy="608526"/>
          </a:xfrm>
        </p:grpSpPr>
        <p:sp>
          <p:nvSpPr>
            <p:cNvPr id="915" name="Google Shape;915;p22"/>
            <p:cNvSpPr/>
            <p:nvPr/>
          </p:nvSpPr>
          <p:spPr>
            <a:xfrm>
              <a:off x="10653400" y="4055337"/>
              <a:ext cx="370794" cy="608526"/>
            </a:xfrm>
            <a:custGeom>
              <a:avLst/>
              <a:gdLst/>
              <a:ahLst/>
              <a:cxnLst/>
              <a:rect l="l" t="t" r="r" b="b"/>
              <a:pathLst>
                <a:path w="5223" h="8572" extrusionOk="0">
                  <a:moveTo>
                    <a:pt x="345" y="1"/>
                  </a:moveTo>
                  <a:cubicBezTo>
                    <a:pt x="152" y="1"/>
                    <a:pt x="0" y="158"/>
                    <a:pt x="0" y="350"/>
                  </a:cubicBezTo>
                  <a:lnTo>
                    <a:pt x="0" y="8227"/>
                  </a:lnTo>
                  <a:cubicBezTo>
                    <a:pt x="0" y="8420"/>
                    <a:pt x="152" y="8571"/>
                    <a:pt x="345" y="8571"/>
                  </a:cubicBezTo>
                  <a:lnTo>
                    <a:pt x="4873" y="8571"/>
                  </a:lnTo>
                  <a:cubicBezTo>
                    <a:pt x="5066" y="8571"/>
                    <a:pt x="5223" y="8420"/>
                    <a:pt x="5223" y="8227"/>
                  </a:cubicBezTo>
                  <a:lnTo>
                    <a:pt x="5223" y="350"/>
                  </a:lnTo>
                  <a:cubicBezTo>
                    <a:pt x="5223" y="158"/>
                    <a:pt x="5066" y="1"/>
                    <a:pt x="487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6" name="Google Shape;916;p22"/>
            <p:cNvSpPr/>
            <p:nvPr/>
          </p:nvSpPr>
          <p:spPr>
            <a:xfrm>
              <a:off x="10692589" y="4094525"/>
              <a:ext cx="292418" cy="529088"/>
            </a:xfrm>
            <a:custGeom>
              <a:avLst/>
              <a:gdLst/>
              <a:ahLst/>
              <a:cxnLst/>
              <a:rect l="l" t="t" r="r" b="b"/>
              <a:pathLst>
                <a:path w="4119" h="7453" extrusionOk="0">
                  <a:moveTo>
                    <a:pt x="173" y="1"/>
                  </a:moveTo>
                  <a:cubicBezTo>
                    <a:pt x="76" y="1"/>
                    <a:pt x="0" y="82"/>
                    <a:pt x="0" y="178"/>
                  </a:cubicBezTo>
                  <a:lnTo>
                    <a:pt x="0" y="7280"/>
                  </a:lnTo>
                  <a:cubicBezTo>
                    <a:pt x="0" y="7376"/>
                    <a:pt x="76" y="7452"/>
                    <a:pt x="173" y="7452"/>
                  </a:cubicBezTo>
                  <a:lnTo>
                    <a:pt x="3941" y="7452"/>
                  </a:lnTo>
                  <a:cubicBezTo>
                    <a:pt x="4038" y="7452"/>
                    <a:pt x="4119" y="7376"/>
                    <a:pt x="4119" y="7280"/>
                  </a:cubicBezTo>
                  <a:lnTo>
                    <a:pt x="4119" y="178"/>
                  </a:lnTo>
                  <a:cubicBezTo>
                    <a:pt x="4119" y="82"/>
                    <a:pt x="4038" y="1"/>
                    <a:pt x="3941" y="1"/>
                  </a:cubicBezTo>
                  <a:lnTo>
                    <a:pt x="2974" y="1"/>
                  </a:lnTo>
                  <a:cubicBezTo>
                    <a:pt x="2898" y="1"/>
                    <a:pt x="2827" y="51"/>
                    <a:pt x="2807" y="127"/>
                  </a:cubicBezTo>
                  <a:lnTo>
                    <a:pt x="2797" y="163"/>
                  </a:lnTo>
                  <a:cubicBezTo>
                    <a:pt x="2771" y="239"/>
                    <a:pt x="2705" y="289"/>
                    <a:pt x="2629" y="289"/>
                  </a:cubicBezTo>
                  <a:lnTo>
                    <a:pt x="1495" y="289"/>
                  </a:lnTo>
                  <a:cubicBezTo>
                    <a:pt x="1419" y="289"/>
                    <a:pt x="1348" y="239"/>
                    <a:pt x="1328" y="163"/>
                  </a:cubicBezTo>
                  <a:lnTo>
                    <a:pt x="1312" y="127"/>
                  </a:lnTo>
                  <a:cubicBezTo>
                    <a:pt x="1292" y="51"/>
                    <a:pt x="1226" y="1"/>
                    <a:pt x="11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7" name="Google Shape;917;p22"/>
            <p:cNvSpPr/>
            <p:nvPr/>
          </p:nvSpPr>
          <p:spPr>
            <a:xfrm>
              <a:off x="10835358" y="4163245"/>
              <a:ext cx="297814" cy="296738"/>
            </a:xfrm>
            <a:custGeom>
              <a:avLst/>
              <a:gdLst/>
              <a:ahLst/>
              <a:cxnLst/>
              <a:rect l="l" t="t" r="r" b="b"/>
              <a:pathLst>
                <a:path w="4195" h="4180" extrusionOk="0">
                  <a:moveTo>
                    <a:pt x="2096" y="0"/>
                  </a:moveTo>
                  <a:cubicBezTo>
                    <a:pt x="2090" y="0"/>
                    <a:pt x="2084" y="0"/>
                    <a:pt x="2077" y="0"/>
                  </a:cubicBezTo>
                  <a:cubicBezTo>
                    <a:pt x="943" y="10"/>
                    <a:pt x="16" y="932"/>
                    <a:pt x="6" y="2067"/>
                  </a:cubicBezTo>
                  <a:cubicBezTo>
                    <a:pt x="0" y="2472"/>
                    <a:pt x="112" y="2847"/>
                    <a:pt x="304" y="3166"/>
                  </a:cubicBezTo>
                  <a:cubicBezTo>
                    <a:pt x="320" y="3192"/>
                    <a:pt x="325" y="3222"/>
                    <a:pt x="315" y="3252"/>
                  </a:cubicBezTo>
                  <a:lnTo>
                    <a:pt x="71" y="3982"/>
                  </a:lnTo>
                  <a:cubicBezTo>
                    <a:pt x="45" y="4052"/>
                    <a:pt x="102" y="4118"/>
                    <a:pt x="168" y="4118"/>
                  </a:cubicBezTo>
                  <a:cubicBezTo>
                    <a:pt x="178" y="4118"/>
                    <a:pt x="188" y="4117"/>
                    <a:pt x="198" y="4113"/>
                  </a:cubicBezTo>
                  <a:lnTo>
                    <a:pt x="933" y="3870"/>
                  </a:lnTo>
                  <a:cubicBezTo>
                    <a:pt x="942" y="3867"/>
                    <a:pt x="951" y="3865"/>
                    <a:pt x="961" y="3865"/>
                  </a:cubicBezTo>
                  <a:cubicBezTo>
                    <a:pt x="979" y="3865"/>
                    <a:pt x="997" y="3871"/>
                    <a:pt x="1014" y="3880"/>
                  </a:cubicBezTo>
                  <a:cubicBezTo>
                    <a:pt x="1331" y="4069"/>
                    <a:pt x="1696" y="4179"/>
                    <a:pt x="2087" y="4179"/>
                  </a:cubicBezTo>
                  <a:cubicBezTo>
                    <a:pt x="2095" y="4179"/>
                    <a:pt x="2104" y="4179"/>
                    <a:pt x="2113" y="4179"/>
                  </a:cubicBezTo>
                  <a:cubicBezTo>
                    <a:pt x="3248" y="4169"/>
                    <a:pt x="4175" y="3242"/>
                    <a:pt x="4185" y="2108"/>
                  </a:cubicBezTo>
                  <a:cubicBezTo>
                    <a:pt x="4195" y="944"/>
                    <a:pt x="3258" y="0"/>
                    <a:pt x="20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8" name="Google Shape;918;p22"/>
            <p:cNvSpPr/>
            <p:nvPr/>
          </p:nvSpPr>
          <p:spPr>
            <a:xfrm>
              <a:off x="10894709" y="4224866"/>
              <a:ext cx="180250" cy="173145"/>
            </a:xfrm>
            <a:custGeom>
              <a:avLst/>
              <a:gdLst/>
              <a:ahLst/>
              <a:cxnLst/>
              <a:rect l="l" t="t" r="r" b="b"/>
              <a:pathLst>
                <a:path w="2539" h="2439" extrusionOk="0">
                  <a:moveTo>
                    <a:pt x="613" y="1"/>
                  </a:moveTo>
                  <a:cubicBezTo>
                    <a:pt x="552" y="1"/>
                    <a:pt x="492" y="24"/>
                    <a:pt x="446" y="69"/>
                  </a:cubicBezTo>
                  <a:lnTo>
                    <a:pt x="314" y="201"/>
                  </a:lnTo>
                  <a:cubicBezTo>
                    <a:pt x="0" y="515"/>
                    <a:pt x="0" y="1027"/>
                    <a:pt x="314" y="1336"/>
                  </a:cubicBezTo>
                  <a:lnTo>
                    <a:pt x="1181" y="2207"/>
                  </a:lnTo>
                  <a:cubicBezTo>
                    <a:pt x="1338" y="2362"/>
                    <a:pt x="1543" y="2439"/>
                    <a:pt x="1748" y="2439"/>
                  </a:cubicBezTo>
                  <a:cubicBezTo>
                    <a:pt x="1953" y="2439"/>
                    <a:pt x="2158" y="2362"/>
                    <a:pt x="2315" y="2207"/>
                  </a:cubicBezTo>
                  <a:lnTo>
                    <a:pt x="2447" y="2070"/>
                  </a:lnTo>
                  <a:cubicBezTo>
                    <a:pt x="2538" y="1979"/>
                    <a:pt x="2538" y="1832"/>
                    <a:pt x="2447" y="1736"/>
                  </a:cubicBezTo>
                  <a:lnTo>
                    <a:pt x="2113" y="1407"/>
                  </a:lnTo>
                  <a:cubicBezTo>
                    <a:pt x="2067" y="1359"/>
                    <a:pt x="2008" y="1334"/>
                    <a:pt x="1947" y="1334"/>
                  </a:cubicBezTo>
                  <a:cubicBezTo>
                    <a:pt x="1887" y="1334"/>
                    <a:pt x="1826" y="1359"/>
                    <a:pt x="1778" y="1407"/>
                  </a:cubicBezTo>
                  <a:lnTo>
                    <a:pt x="1611" y="1574"/>
                  </a:lnTo>
                  <a:lnTo>
                    <a:pt x="948" y="905"/>
                  </a:lnTo>
                  <a:lnTo>
                    <a:pt x="1115" y="738"/>
                  </a:lnTo>
                  <a:cubicBezTo>
                    <a:pt x="1206" y="647"/>
                    <a:pt x="1206" y="495"/>
                    <a:pt x="1115" y="404"/>
                  </a:cubicBezTo>
                  <a:lnTo>
                    <a:pt x="780" y="69"/>
                  </a:lnTo>
                  <a:cubicBezTo>
                    <a:pt x="735" y="24"/>
                    <a:pt x="674" y="1"/>
                    <a:pt x="6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808AABDF-3001-7119-E948-8B9517489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780" y="320977"/>
            <a:ext cx="3810000" cy="9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3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6"/>
          <p:cNvSpPr txBox="1">
            <a:spLocks noGrp="1"/>
          </p:cNvSpPr>
          <p:nvPr>
            <p:ph type="title"/>
          </p:nvPr>
        </p:nvSpPr>
        <p:spPr>
          <a:xfrm>
            <a:off x="609600" y="547200"/>
            <a:ext cx="10972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Variation </a:t>
            </a:r>
            <a:r>
              <a:rPr lang="fr-BE" dirty="0"/>
              <a:t>in speed and scope</a:t>
            </a:r>
            <a:endParaRPr dirty="0"/>
          </a:p>
        </p:txBody>
      </p:sp>
      <p:grpSp>
        <p:nvGrpSpPr>
          <p:cNvPr id="222" name="Google Shape;222;p16"/>
          <p:cNvGrpSpPr/>
          <p:nvPr/>
        </p:nvGrpSpPr>
        <p:grpSpPr>
          <a:xfrm>
            <a:off x="641534" y="1343700"/>
            <a:ext cx="4559961" cy="4983867"/>
            <a:chOff x="481150" y="1007775"/>
            <a:chExt cx="3419971" cy="3737900"/>
          </a:xfrm>
        </p:grpSpPr>
        <p:sp>
          <p:nvSpPr>
            <p:cNvPr id="223" name="Google Shape;223;p16"/>
            <p:cNvSpPr/>
            <p:nvPr/>
          </p:nvSpPr>
          <p:spPr>
            <a:xfrm>
              <a:off x="481150" y="1007775"/>
              <a:ext cx="3419971" cy="3671041"/>
            </a:xfrm>
            <a:custGeom>
              <a:avLst/>
              <a:gdLst/>
              <a:ahLst/>
              <a:cxnLst/>
              <a:rect l="l" t="t" r="r" b="b"/>
              <a:pathLst>
                <a:path w="19174" h="24400" extrusionOk="0">
                  <a:moveTo>
                    <a:pt x="9952" y="0"/>
                  </a:moveTo>
                  <a:cubicBezTo>
                    <a:pt x="7821" y="0"/>
                    <a:pt x="5443" y="831"/>
                    <a:pt x="3293" y="2784"/>
                  </a:cubicBezTo>
                  <a:cubicBezTo>
                    <a:pt x="1839" y="4101"/>
                    <a:pt x="1104" y="6300"/>
                    <a:pt x="1044" y="8402"/>
                  </a:cubicBezTo>
                  <a:cubicBezTo>
                    <a:pt x="978" y="10469"/>
                    <a:pt x="1621" y="12556"/>
                    <a:pt x="1180" y="14567"/>
                  </a:cubicBezTo>
                  <a:cubicBezTo>
                    <a:pt x="947" y="15610"/>
                    <a:pt x="436" y="16567"/>
                    <a:pt x="284" y="17626"/>
                  </a:cubicBezTo>
                  <a:cubicBezTo>
                    <a:pt x="0" y="19607"/>
                    <a:pt x="1059" y="21577"/>
                    <a:pt x="2518" y="22666"/>
                  </a:cubicBezTo>
                  <a:cubicBezTo>
                    <a:pt x="3977" y="23750"/>
                    <a:pt x="5765" y="24105"/>
                    <a:pt x="7507" y="24282"/>
                  </a:cubicBezTo>
                  <a:cubicBezTo>
                    <a:pt x="8212" y="24354"/>
                    <a:pt x="8922" y="24400"/>
                    <a:pt x="9631" y="24400"/>
                  </a:cubicBezTo>
                  <a:cubicBezTo>
                    <a:pt x="10875" y="24400"/>
                    <a:pt x="12116" y="24259"/>
                    <a:pt x="13312" y="23872"/>
                  </a:cubicBezTo>
                  <a:cubicBezTo>
                    <a:pt x="15197" y="23264"/>
                    <a:pt x="16975" y="21988"/>
                    <a:pt x="18003" y="20078"/>
                  </a:cubicBezTo>
                  <a:cubicBezTo>
                    <a:pt x="19026" y="18173"/>
                    <a:pt x="19173" y="15595"/>
                    <a:pt x="18089" y="13766"/>
                  </a:cubicBezTo>
                  <a:cubicBezTo>
                    <a:pt x="17203" y="12267"/>
                    <a:pt x="15567" y="11264"/>
                    <a:pt x="15268" y="9481"/>
                  </a:cubicBezTo>
                  <a:cubicBezTo>
                    <a:pt x="14928" y="7449"/>
                    <a:pt x="16722" y="5216"/>
                    <a:pt x="15886" y="3392"/>
                  </a:cubicBezTo>
                  <a:cubicBezTo>
                    <a:pt x="14944" y="1327"/>
                    <a:pt x="12646" y="0"/>
                    <a:pt x="99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6"/>
            <p:cNvSpPr/>
            <p:nvPr/>
          </p:nvSpPr>
          <p:spPr>
            <a:xfrm>
              <a:off x="769843" y="4667091"/>
              <a:ext cx="2778451" cy="78584"/>
            </a:xfrm>
            <a:custGeom>
              <a:avLst/>
              <a:gdLst/>
              <a:ahLst/>
              <a:cxnLst/>
              <a:rect l="l" t="t" r="r" b="b"/>
              <a:pathLst>
                <a:path w="31418" h="690" extrusionOk="0">
                  <a:moveTo>
                    <a:pt x="264" y="0"/>
                  </a:moveTo>
                  <a:cubicBezTo>
                    <a:pt x="117" y="0"/>
                    <a:pt x="1" y="158"/>
                    <a:pt x="1" y="345"/>
                  </a:cubicBezTo>
                  <a:cubicBezTo>
                    <a:pt x="1" y="537"/>
                    <a:pt x="117" y="689"/>
                    <a:pt x="264" y="689"/>
                  </a:cubicBezTo>
                  <a:lnTo>
                    <a:pt x="31154" y="689"/>
                  </a:lnTo>
                  <a:cubicBezTo>
                    <a:pt x="31301" y="689"/>
                    <a:pt x="31418" y="537"/>
                    <a:pt x="31418" y="345"/>
                  </a:cubicBezTo>
                  <a:cubicBezTo>
                    <a:pt x="31418" y="158"/>
                    <a:pt x="31301" y="0"/>
                    <a:pt x="311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6"/>
            <p:cNvSpPr/>
            <p:nvPr/>
          </p:nvSpPr>
          <p:spPr>
            <a:xfrm>
              <a:off x="1733350" y="2296039"/>
              <a:ext cx="1366224" cy="2402396"/>
            </a:xfrm>
            <a:custGeom>
              <a:avLst/>
              <a:gdLst/>
              <a:ahLst/>
              <a:cxnLst/>
              <a:rect l="l" t="t" r="r" b="b"/>
              <a:pathLst>
                <a:path w="11996" h="21094" extrusionOk="0">
                  <a:moveTo>
                    <a:pt x="0" y="0"/>
                  </a:moveTo>
                  <a:lnTo>
                    <a:pt x="0" y="21093"/>
                  </a:lnTo>
                  <a:lnTo>
                    <a:pt x="11996" y="21093"/>
                  </a:lnTo>
                  <a:lnTo>
                    <a:pt x="1199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6"/>
            <p:cNvSpPr/>
            <p:nvPr/>
          </p:nvSpPr>
          <p:spPr>
            <a:xfrm>
              <a:off x="1655449" y="2246953"/>
              <a:ext cx="1380119" cy="2451482"/>
            </a:xfrm>
            <a:custGeom>
              <a:avLst/>
              <a:gdLst/>
              <a:ahLst/>
              <a:cxnLst/>
              <a:rect l="l" t="t" r="r" b="b"/>
              <a:pathLst>
                <a:path w="12118" h="21525" extrusionOk="0">
                  <a:moveTo>
                    <a:pt x="0" y="0"/>
                  </a:moveTo>
                  <a:lnTo>
                    <a:pt x="0" y="21524"/>
                  </a:lnTo>
                  <a:lnTo>
                    <a:pt x="12117" y="21524"/>
                  </a:lnTo>
                  <a:lnTo>
                    <a:pt x="12117" y="487"/>
                  </a:lnTo>
                  <a:cubicBezTo>
                    <a:pt x="12117" y="218"/>
                    <a:pt x="11905" y="0"/>
                    <a:pt x="116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16"/>
            <p:cNvSpPr/>
            <p:nvPr/>
          </p:nvSpPr>
          <p:spPr>
            <a:xfrm>
              <a:off x="1459331" y="2192742"/>
              <a:ext cx="1498906" cy="2505694"/>
            </a:xfrm>
            <a:custGeom>
              <a:avLst/>
              <a:gdLst/>
              <a:ahLst/>
              <a:cxnLst/>
              <a:rect l="l" t="t" r="r" b="b"/>
              <a:pathLst>
                <a:path w="13161" h="22001" extrusionOk="0">
                  <a:moveTo>
                    <a:pt x="578" y="0"/>
                  </a:moveTo>
                  <a:cubicBezTo>
                    <a:pt x="258" y="0"/>
                    <a:pt x="0" y="259"/>
                    <a:pt x="0" y="578"/>
                  </a:cubicBezTo>
                  <a:lnTo>
                    <a:pt x="0" y="22000"/>
                  </a:lnTo>
                  <a:lnTo>
                    <a:pt x="13160" y="22000"/>
                  </a:lnTo>
                  <a:lnTo>
                    <a:pt x="131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6"/>
            <p:cNvSpPr/>
            <p:nvPr/>
          </p:nvSpPr>
          <p:spPr>
            <a:xfrm>
              <a:off x="1631760" y="4250600"/>
              <a:ext cx="1139583" cy="308186"/>
            </a:xfrm>
            <a:custGeom>
              <a:avLst/>
              <a:gdLst/>
              <a:ahLst/>
              <a:cxnLst/>
              <a:rect l="l" t="t" r="r" b="b"/>
              <a:pathLst>
                <a:path w="10006" h="2706" extrusionOk="0">
                  <a:moveTo>
                    <a:pt x="1" y="0"/>
                  </a:moveTo>
                  <a:lnTo>
                    <a:pt x="1" y="2705"/>
                  </a:lnTo>
                  <a:lnTo>
                    <a:pt x="10005" y="2705"/>
                  </a:lnTo>
                  <a:lnTo>
                    <a:pt x="100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6"/>
            <p:cNvSpPr/>
            <p:nvPr/>
          </p:nvSpPr>
          <p:spPr>
            <a:xfrm>
              <a:off x="2105996" y="3635600"/>
              <a:ext cx="665345" cy="534258"/>
            </a:xfrm>
            <a:custGeom>
              <a:avLst/>
              <a:gdLst/>
              <a:ahLst/>
              <a:cxnLst/>
              <a:rect l="l" t="t" r="r" b="b"/>
              <a:pathLst>
                <a:path w="5842" h="4691" extrusionOk="0">
                  <a:moveTo>
                    <a:pt x="1" y="0"/>
                  </a:moveTo>
                  <a:lnTo>
                    <a:pt x="1" y="4691"/>
                  </a:lnTo>
                  <a:lnTo>
                    <a:pt x="5841" y="4691"/>
                  </a:lnTo>
                  <a:lnTo>
                    <a:pt x="584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16"/>
            <p:cNvSpPr/>
            <p:nvPr/>
          </p:nvSpPr>
          <p:spPr>
            <a:xfrm>
              <a:off x="1611032" y="2424050"/>
              <a:ext cx="253405" cy="285750"/>
            </a:xfrm>
            <a:custGeom>
              <a:avLst/>
              <a:gdLst/>
              <a:ahLst/>
              <a:cxnLst/>
              <a:rect l="l" t="t" r="r" b="b"/>
              <a:pathLst>
                <a:path w="2225" h="2509" extrusionOk="0">
                  <a:moveTo>
                    <a:pt x="0" y="1"/>
                  </a:moveTo>
                  <a:lnTo>
                    <a:pt x="0" y="2508"/>
                  </a:lnTo>
                  <a:lnTo>
                    <a:pt x="477" y="2508"/>
                  </a:lnTo>
                  <a:lnTo>
                    <a:pt x="477" y="1328"/>
                  </a:lnTo>
                  <a:cubicBezTo>
                    <a:pt x="477" y="1186"/>
                    <a:pt x="461" y="948"/>
                    <a:pt x="441" y="614"/>
                  </a:cubicBezTo>
                  <a:lnTo>
                    <a:pt x="456" y="614"/>
                  </a:lnTo>
                  <a:lnTo>
                    <a:pt x="1545" y="2508"/>
                  </a:lnTo>
                  <a:lnTo>
                    <a:pt x="2224" y="2508"/>
                  </a:lnTo>
                  <a:lnTo>
                    <a:pt x="2224" y="1"/>
                  </a:lnTo>
                  <a:lnTo>
                    <a:pt x="1743" y="1"/>
                  </a:lnTo>
                  <a:lnTo>
                    <a:pt x="1743" y="1186"/>
                  </a:lnTo>
                  <a:cubicBezTo>
                    <a:pt x="1743" y="1323"/>
                    <a:pt x="1753" y="1551"/>
                    <a:pt x="1768" y="1880"/>
                  </a:cubicBezTo>
                  <a:lnTo>
                    <a:pt x="1758" y="1880"/>
                  </a:lnTo>
                  <a:lnTo>
                    <a:pt x="66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6"/>
            <p:cNvSpPr/>
            <p:nvPr/>
          </p:nvSpPr>
          <p:spPr>
            <a:xfrm>
              <a:off x="1967507" y="2424050"/>
              <a:ext cx="164571" cy="285750"/>
            </a:xfrm>
            <a:custGeom>
              <a:avLst/>
              <a:gdLst/>
              <a:ahLst/>
              <a:cxnLst/>
              <a:rect l="l" t="t" r="r" b="b"/>
              <a:pathLst>
                <a:path w="1445" h="2509" extrusionOk="0">
                  <a:moveTo>
                    <a:pt x="1" y="1"/>
                  </a:moveTo>
                  <a:lnTo>
                    <a:pt x="1" y="2508"/>
                  </a:lnTo>
                  <a:lnTo>
                    <a:pt x="1445" y="2508"/>
                  </a:lnTo>
                  <a:lnTo>
                    <a:pt x="1445" y="2067"/>
                  </a:lnTo>
                  <a:lnTo>
                    <a:pt x="533" y="2067"/>
                  </a:lnTo>
                  <a:lnTo>
                    <a:pt x="533" y="1424"/>
                  </a:lnTo>
                  <a:lnTo>
                    <a:pt x="1384" y="1424"/>
                  </a:lnTo>
                  <a:lnTo>
                    <a:pt x="1384" y="988"/>
                  </a:lnTo>
                  <a:lnTo>
                    <a:pt x="533" y="988"/>
                  </a:lnTo>
                  <a:lnTo>
                    <a:pt x="533" y="436"/>
                  </a:lnTo>
                  <a:lnTo>
                    <a:pt x="1445" y="436"/>
                  </a:lnTo>
                  <a:lnTo>
                    <a:pt x="14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6"/>
            <p:cNvSpPr/>
            <p:nvPr/>
          </p:nvSpPr>
          <p:spPr>
            <a:xfrm>
              <a:off x="2187883" y="2424050"/>
              <a:ext cx="386087" cy="285750"/>
            </a:xfrm>
            <a:custGeom>
              <a:avLst/>
              <a:gdLst/>
              <a:ahLst/>
              <a:cxnLst/>
              <a:rect l="l" t="t" r="r" b="b"/>
              <a:pathLst>
                <a:path w="3390" h="2509" extrusionOk="0">
                  <a:moveTo>
                    <a:pt x="1" y="1"/>
                  </a:moveTo>
                  <a:lnTo>
                    <a:pt x="639" y="2508"/>
                  </a:lnTo>
                  <a:lnTo>
                    <a:pt x="1242" y="2508"/>
                  </a:lnTo>
                  <a:lnTo>
                    <a:pt x="1576" y="1196"/>
                  </a:lnTo>
                  <a:cubicBezTo>
                    <a:pt x="1592" y="1135"/>
                    <a:pt x="1617" y="1039"/>
                    <a:pt x="1642" y="902"/>
                  </a:cubicBezTo>
                  <a:cubicBezTo>
                    <a:pt x="1668" y="765"/>
                    <a:pt x="1688" y="664"/>
                    <a:pt x="1693" y="603"/>
                  </a:cubicBezTo>
                  <a:cubicBezTo>
                    <a:pt x="1698" y="654"/>
                    <a:pt x="1713" y="755"/>
                    <a:pt x="1743" y="902"/>
                  </a:cubicBezTo>
                  <a:cubicBezTo>
                    <a:pt x="1774" y="1049"/>
                    <a:pt x="1799" y="1145"/>
                    <a:pt x="1809" y="1191"/>
                  </a:cubicBezTo>
                  <a:lnTo>
                    <a:pt x="2149" y="2508"/>
                  </a:lnTo>
                  <a:lnTo>
                    <a:pt x="2752" y="2508"/>
                  </a:lnTo>
                  <a:lnTo>
                    <a:pt x="3390" y="1"/>
                  </a:lnTo>
                  <a:lnTo>
                    <a:pt x="2868" y="1"/>
                  </a:lnTo>
                  <a:lnTo>
                    <a:pt x="2549" y="1368"/>
                  </a:lnTo>
                  <a:cubicBezTo>
                    <a:pt x="2529" y="1449"/>
                    <a:pt x="2508" y="1561"/>
                    <a:pt x="2483" y="1692"/>
                  </a:cubicBezTo>
                  <a:cubicBezTo>
                    <a:pt x="2458" y="1824"/>
                    <a:pt x="2437" y="1936"/>
                    <a:pt x="2427" y="2027"/>
                  </a:cubicBezTo>
                  <a:cubicBezTo>
                    <a:pt x="2412" y="1931"/>
                    <a:pt x="2397" y="1824"/>
                    <a:pt x="2372" y="1692"/>
                  </a:cubicBezTo>
                  <a:cubicBezTo>
                    <a:pt x="2346" y="1566"/>
                    <a:pt x="2326" y="1470"/>
                    <a:pt x="2311" y="1404"/>
                  </a:cubicBezTo>
                  <a:lnTo>
                    <a:pt x="1946" y="1"/>
                  </a:lnTo>
                  <a:lnTo>
                    <a:pt x="1445" y="1"/>
                  </a:lnTo>
                  <a:lnTo>
                    <a:pt x="1080" y="1404"/>
                  </a:lnTo>
                  <a:cubicBezTo>
                    <a:pt x="1060" y="1480"/>
                    <a:pt x="1034" y="1586"/>
                    <a:pt x="1009" y="1723"/>
                  </a:cubicBezTo>
                  <a:cubicBezTo>
                    <a:pt x="984" y="1860"/>
                    <a:pt x="968" y="1961"/>
                    <a:pt x="963" y="2027"/>
                  </a:cubicBezTo>
                  <a:cubicBezTo>
                    <a:pt x="938" y="1839"/>
                    <a:pt x="898" y="1622"/>
                    <a:pt x="842" y="1368"/>
                  </a:cubicBezTo>
                  <a:lnTo>
                    <a:pt x="5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6"/>
            <p:cNvSpPr/>
            <p:nvPr/>
          </p:nvSpPr>
          <p:spPr>
            <a:xfrm>
              <a:off x="2624650" y="2420064"/>
              <a:ext cx="185868" cy="293722"/>
            </a:xfrm>
            <a:custGeom>
              <a:avLst/>
              <a:gdLst/>
              <a:ahLst/>
              <a:cxnLst/>
              <a:rect l="l" t="t" r="r" b="b"/>
              <a:pathLst>
                <a:path w="1632" h="2579" extrusionOk="0">
                  <a:moveTo>
                    <a:pt x="877" y="0"/>
                  </a:moveTo>
                  <a:cubicBezTo>
                    <a:pt x="614" y="0"/>
                    <a:pt x="401" y="66"/>
                    <a:pt x="254" y="193"/>
                  </a:cubicBezTo>
                  <a:cubicBezTo>
                    <a:pt x="102" y="319"/>
                    <a:pt x="26" y="491"/>
                    <a:pt x="26" y="714"/>
                  </a:cubicBezTo>
                  <a:cubicBezTo>
                    <a:pt x="26" y="831"/>
                    <a:pt x="51" y="932"/>
                    <a:pt x="97" y="1023"/>
                  </a:cubicBezTo>
                  <a:cubicBezTo>
                    <a:pt x="142" y="1109"/>
                    <a:pt x="203" y="1185"/>
                    <a:pt x="279" y="1251"/>
                  </a:cubicBezTo>
                  <a:cubicBezTo>
                    <a:pt x="355" y="1317"/>
                    <a:pt x="472" y="1388"/>
                    <a:pt x="624" y="1459"/>
                  </a:cubicBezTo>
                  <a:cubicBezTo>
                    <a:pt x="786" y="1540"/>
                    <a:pt x="897" y="1596"/>
                    <a:pt x="948" y="1631"/>
                  </a:cubicBezTo>
                  <a:cubicBezTo>
                    <a:pt x="1004" y="1667"/>
                    <a:pt x="1044" y="1702"/>
                    <a:pt x="1069" y="1743"/>
                  </a:cubicBezTo>
                  <a:cubicBezTo>
                    <a:pt x="1095" y="1778"/>
                    <a:pt x="1110" y="1824"/>
                    <a:pt x="1110" y="1874"/>
                  </a:cubicBezTo>
                  <a:cubicBezTo>
                    <a:pt x="1110" y="1960"/>
                    <a:pt x="1080" y="2026"/>
                    <a:pt x="1019" y="2072"/>
                  </a:cubicBezTo>
                  <a:cubicBezTo>
                    <a:pt x="953" y="2118"/>
                    <a:pt x="867" y="2138"/>
                    <a:pt x="750" y="2138"/>
                  </a:cubicBezTo>
                  <a:cubicBezTo>
                    <a:pt x="654" y="2138"/>
                    <a:pt x="543" y="2123"/>
                    <a:pt x="426" y="2092"/>
                  </a:cubicBezTo>
                  <a:cubicBezTo>
                    <a:pt x="310" y="2062"/>
                    <a:pt x="168" y="2006"/>
                    <a:pt x="1" y="1930"/>
                  </a:cubicBezTo>
                  <a:lnTo>
                    <a:pt x="1" y="2427"/>
                  </a:lnTo>
                  <a:cubicBezTo>
                    <a:pt x="203" y="2528"/>
                    <a:pt x="441" y="2578"/>
                    <a:pt x="710" y="2578"/>
                  </a:cubicBezTo>
                  <a:cubicBezTo>
                    <a:pt x="999" y="2578"/>
                    <a:pt x="1226" y="2513"/>
                    <a:pt x="1389" y="2381"/>
                  </a:cubicBezTo>
                  <a:cubicBezTo>
                    <a:pt x="1551" y="2249"/>
                    <a:pt x="1632" y="2072"/>
                    <a:pt x="1632" y="1844"/>
                  </a:cubicBezTo>
                  <a:cubicBezTo>
                    <a:pt x="1632" y="1682"/>
                    <a:pt x="1586" y="1545"/>
                    <a:pt x="1500" y="1434"/>
                  </a:cubicBezTo>
                  <a:cubicBezTo>
                    <a:pt x="1414" y="1322"/>
                    <a:pt x="1252" y="1206"/>
                    <a:pt x="1019" y="1094"/>
                  </a:cubicBezTo>
                  <a:cubicBezTo>
                    <a:pt x="841" y="1013"/>
                    <a:pt x="730" y="952"/>
                    <a:pt x="684" y="922"/>
                  </a:cubicBezTo>
                  <a:cubicBezTo>
                    <a:pt x="634" y="887"/>
                    <a:pt x="603" y="856"/>
                    <a:pt x="578" y="821"/>
                  </a:cubicBezTo>
                  <a:cubicBezTo>
                    <a:pt x="558" y="785"/>
                    <a:pt x="548" y="745"/>
                    <a:pt x="548" y="694"/>
                  </a:cubicBezTo>
                  <a:cubicBezTo>
                    <a:pt x="548" y="623"/>
                    <a:pt x="573" y="562"/>
                    <a:pt x="629" y="512"/>
                  </a:cubicBezTo>
                  <a:cubicBezTo>
                    <a:pt x="679" y="466"/>
                    <a:pt x="760" y="441"/>
                    <a:pt x="857" y="441"/>
                  </a:cubicBezTo>
                  <a:cubicBezTo>
                    <a:pt x="943" y="441"/>
                    <a:pt x="1029" y="456"/>
                    <a:pt x="1115" y="476"/>
                  </a:cubicBezTo>
                  <a:cubicBezTo>
                    <a:pt x="1206" y="497"/>
                    <a:pt x="1313" y="537"/>
                    <a:pt x="1449" y="593"/>
                  </a:cubicBezTo>
                  <a:lnTo>
                    <a:pt x="1622" y="177"/>
                  </a:lnTo>
                  <a:cubicBezTo>
                    <a:pt x="1490" y="122"/>
                    <a:pt x="1368" y="76"/>
                    <a:pt x="1247" y="46"/>
                  </a:cubicBezTo>
                  <a:cubicBezTo>
                    <a:pt x="1130" y="15"/>
                    <a:pt x="1009" y="0"/>
                    <a:pt x="8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6"/>
            <p:cNvSpPr/>
            <p:nvPr/>
          </p:nvSpPr>
          <p:spPr>
            <a:xfrm>
              <a:off x="1631760" y="2860244"/>
              <a:ext cx="784702" cy="38723"/>
            </a:xfrm>
            <a:custGeom>
              <a:avLst/>
              <a:gdLst/>
              <a:ahLst/>
              <a:cxnLst/>
              <a:rect l="l" t="t" r="r" b="b"/>
              <a:pathLst>
                <a:path w="6890" h="340" extrusionOk="0">
                  <a:moveTo>
                    <a:pt x="1" y="0"/>
                  </a:moveTo>
                  <a:lnTo>
                    <a:pt x="1" y="340"/>
                  </a:lnTo>
                  <a:lnTo>
                    <a:pt x="6890" y="340"/>
                  </a:lnTo>
                  <a:lnTo>
                    <a:pt x="68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6"/>
            <p:cNvSpPr/>
            <p:nvPr/>
          </p:nvSpPr>
          <p:spPr>
            <a:xfrm>
              <a:off x="1631760" y="2968097"/>
              <a:ext cx="1139583" cy="38723"/>
            </a:xfrm>
            <a:custGeom>
              <a:avLst/>
              <a:gdLst/>
              <a:ahLst/>
              <a:cxnLst/>
              <a:rect l="l" t="t" r="r" b="b"/>
              <a:pathLst>
                <a:path w="10006" h="340" extrusionOk="0">
                  <a:moveTo>
                    <a:pt x="1" y="0"/>
                  </a:moveTo>
                  <a:lnTo>
                    <a:pt x="1" y="340"/>
                  </a:lnTo>
                  <a:lnTo>
                    <a:pt x="10005" y="340"/>
                  </a:lnTo>
                  <a:lnTo>
                    <a:pt x="100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6"/>
            <p:cNvSpPr/>
            <p:nvPr/>
          </p:nvSpPr>
          <p:spPr>
            <a:xfrm>
              <a:off x="1631760" y="3076519"/>
              <a:ext cx="1139583" cy="38836"/>
            </a:xfrm>
            <a:custGeom>
              <a:avLst/>
              <a:gdLst/>
              <a:ahLst/>
              <a:cxnLst/>
              <a:rect l="l" t="t" r="r" b="b"/>
              <a:pathLst>
                <a:path w="10006" h="341" extrusionOk="0">
                  <a:moveTo>
                    <a:pt x="1" y="1"/>
                  </a:moveTo>
                  <a:lnTo>
                    <a:pt x="1" y="340"/>
                  </a:lnTo>
                  <a:lnTo>
                    <a:pt x="10005" y="340"/>
                  </a:lnTo>
                  <a:lnTo>
                    <a:pt x="100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6"/>
            <p:cNvSpPr/>
            <p:nvPr/>
          </p:nvSpPr>
          <p:spPr>
            <a:xfrm>
              <a:off x="1631760" y="3184372"/>
              <a:ext cx="1139583" cy="38836"/>
            </a:xfrm>
            <a:custGeom>
              <a:avLst/>
              <a:gdLst/>
              <a:ahLst/>
              <a:cxnLst/>
              <a:rect l="l" t="t" r="r" b="b"/>
              <a:pathLst>
                <a:path w="10006" h="341" extrusionOk="0">
                  <a:moveTo>
                    <a:pt x="1" y="1"/>
                  </a:moveTo>
                  <a:lnTo>
                    <a:pt x="1" y="340"/>
                  </a:lnTo>
                  <a:lnTo>
                    <a:pt x="10005" y="340"/>
                  </a:lnTo>
                  <a:lnTo>
                    <a:pt x="100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1631760" y="3292908"/>
              <a:ext cx="1139583" cy="38723"/>
            </a:xfrm>
            <a:custGeom>
              <a:avLst/>
              <a:gdLst/>
              <a:ahLst/>
              <a:cxnLst/>
              <a:rect l="l" t="t" r="r" b="b"/>
              <a:pathLst>
                <a:path w="10006" h="340" extrusionOk="0">
                  <a:moveTo>
                    <a:pt x="1" y="0"/>
                  </a:moveTo>
                  <a:lnTo>
                    <a:pt x="1" y="340"/>
                  </a:lnTo>
                  <a:lnTo>
                    <a:pt x="10005" y="340"/>
                  </a:lnTo>
                  <a:lnTo>
                    <a:pt x="100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1631760" y="3400761"/>
              <a:ext cx="1139583" cy="38723"/>
            </a:xfrm>
            <a:custGeom>
              <a:avLst/>
              <a:gdLst/>
              <a:ahLst/>
              <a:cxnLst/>
              <a:rect l="l" t="t" r="r" b="b"/>
              <a:pathLst>
                <a:path w="10006" h="340" extrusionOk="0">
                  <a:moveTo>
                    <a:pt x="1" y="1"/>
                  </a:moveTo>
                  <a:lnTo>
                    <a:pt x="1" y="340"/>
                  </a:lnTo>
                  <a:lnTo>
                    <a:pt x="10005" y="340"/>
                  </a:lnTo>
                  <a:lnTo>
                    <a:pt x="100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1631760" y="3509183"/>
              <a:ext cx="1139583" cy="38836"/>
            </a:xfrm>
            <a:custGeom>
              <a:avLst/>
              <a:gdLst/>
              <a:ahLst/>
              <a:cxnLst/>
              <a:rect l="l" t="t" r="r" b="b"/>
              <a:pathLst>
                <a:path w="10006" h="341" extrusionOk="0">
                  <a:moveTo>
                    <a:pt x="1" y="1"/>
                  </a:moveTo>
                  <a:lnTo>
                    <a:pt x="1" y="340"/>
                  </a:lnTo>
                  <a:lnTo>
                    <a:pt x="10005" y="340"/>
                  </a:lnTo>
                  <a:lnTo>
                    <a:pt x="100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1631760" y="3630931"/>
              <a:ext cx="337114" cy="37014"/>
            </a:xfrm>
            <a:custGeom>
              <a:avLst/>
              <a:gdLst/>
              <a:ahLst/>
              <a:cxnLst/>
              <a:rect l="l" t="t" r="r" b="b"/>
              <a:pathLst>
                <a:path w="2960" h="325" extrusionOk="0">
                  <a:moveTo>
                    <a:pt x="1" y="1"/>
                  </a:moveTo>
                  <a:lnTo>
                    <a:pt x="1" y="325"/>
                  </a:lnTo>
                  <a:lnTo>
                    <a:pt x="2959" y="32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1631760" y="3750970"/>
              <a:ext cx="337114" cy="37014"/>
            </a:xfrm>
            <a:custGeom>
              <a:avLst/>
              <a:gdLst/>
              <a:ahLst/>
              <a:cxnLst/>
              <a:rect l="l" t="t" r="r" b="b"/>
              <a:pathLst>
                <a:path w="2960" h="325" extrusionOk="0">
                  <a:moveTo>
                    <a:pt x="1" y="0"/>
                  </a:moveTo>
                  <a:lnTo>
                    <a:pt x="1" y="325"/>
                  </a:lnTo>
                  <a:lnTo>
                    <a:pt x="2959" y="325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1631760" y="3871008"/>
              <a:ext cx="337114" cy="37014"/>
            </a:xfrm>
            <a:custGeom>
              <a:avLst/>
              <a:gdLst/>
              <a:ahLst/>
              <a:cxnLst/>
              <a:rect l="l" t="t" r="r" b="b"/>
              <a:pathLst>
                <a:path w="2960" h="325" extrusionOk="0">
                  <a:moveTo>
                    <a:pt x="1" y="0"/>
                  </a:moveTo>
                  <a:lnTo>
                    <a:pt x="1" y="324"/>
                  </a:lnTo>
                  <a:lnTo>
                    <a:pt x="2959" y="32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6"/>
            <p:cNvSpPr/>
            <p:nvPr/>
          </p:nvSpPr>
          <p:spPr>
            <a:xfrm>
              <a:off x="1631760" y="3990933"/>
              <a:ext cx="337114" cy="37014"/>
            </a:xfrm>
            <a:custGeom>
              <a:avLst/>
              <a:gdLst/>
              <a:ahLst/>
              <a:cxnLst/>
              <a:rect l="l" t="t" r="r" b="b"/>
              <a:pathLst>
                <a:path w="2960" h="325" extrusionOk="0">
                  <a:moveTo>
                    <a:pt x="1" y="1"/>
                  </a:moveTo>
                  <a:lnTo>
                    <a:pt x="1" y="325"/>
                  </a:lnTo>
                  <a:lnTo>
                    <a:pt x="2959" y="32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6"/>
            <p:cNvSpPr/>
            <p:nvPr/>
          </p:nvSpPr>
          <p:spPr>
            <a:xfrm>
              <a:off x="1631760" y="4110972"/>
              <a:ext cx="337114" cy="37014"/>
            </a:xfrm>
            <a:custGeom>
              <a:avLst/>
              <a:gdLst/>
              <a:ahLst/>
              <a:cxnLst/>
              <a:rect l="l" t="t" r="r" b="b"/>
              <a:pathLst>
                <a:path w="2960" h="325" extrusionOk="0">
                  <a:moveTo>
                    <a:pt x="1" y="0"/>
                  </a:moveTo>
                  <a:lnTo>
                    <a:pt x="1" y="324"/>
                  </a:lnTo>
                  <a:lnTo>
                    <a:pt x="2959" y="32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6"/>
            <p:cNvSpPr/>
            <p:nvPr/>
          </p:nvSpPr>
          <p:spPr>
            <a:xfrm>
              <a:off x="1841203" y="1727164"/>
              <a:ext cx="173227" cy="272994"/>
            </a:xfrm>
            <a:custGeom>
              <a:avLst/>
              <a:gdLst/>
              <a:ahLst/>
              <a:cxnLst/>
              <a:rect l="l" t="t" r="r" b="b"/>
              <a:pathLst>
                <a:path w="1521" h="2397" extrusionOk="0">
                  <a:moveTo>
                    <a:pt x="1029" y="31"/>
                  </a:moveTo>
                  <a:cubicBezTo>
                    <a:pt x="1004" y="41"/>
                    <a:pt x="978" y="61"/>
                    <a:pt x="958" y="81"/>
                  </a:cubicBezTo>
                  <a:lnTo>
                    <a:pt x="958" y="81"/>
                  </a:lnTo>
                  <a:cubicBezTo>
                    <a:pt x="938" y="107"/>
                    <a:pt x="917" y="137"/>
                    <a:pt x="897" y="162"/>
                  </a:cubicBezTo>
                  <a:lnTo>
                    <a:pt x="897" y="162"/>
                  </a:lnTo>
                  <a:cubicBezTo>
                    <a:pt x="755" y="355"/>
                    <a:pt x="644" y="563"/>
                    <a:pt x="527" y="770"/>
                  </a:cubicBezTo>
                  <a:lnTo>
                    <a:pt x="527" y="770"/>
                  </a:lnTo>
                  <a:cubicBezTo>
                    <a:pt x="380" y="1044"/>
                    <a:pt x="234" y="1312"/>
                    <a:pt x="122" y="1601"/>
                  </a:cubicBezTo>
                  <a:lnTo>
                    <a:pt x="122" y="1601"/>
                  </a:lnTo>
                  <a:cubicBezTo>
                    <a:pt x="66" y="1743"/>
                    <a:pt x="16" y="1895"/>
                    <a:pt x="6" y="2052"/>
                  </a:cubicBezTo>
                  <a:lnTo>
                    <a:pt x="6" y="2052"/>
                  </a:lnTo>
                  <a:cubicBezTo>
                    <a:pt x="1" y="2128"/>
                    <a:pt x="11" y="2214"/>
                    <a:pt x="51" y="2280"/>
                  </a:cubicBezTo>
                  <a:lnTo>
                    <a:pt x="51" y="2280"/>
                  </a:lnTo>
                  <a:cubicBezTo>
                    <a:pt x="132" y="2396"/>
                    <a:pt x="310" y="2396"/>
                    <a:pt x="426" y="2320"/>
                  </a:cubicBezTo>
                  <a:lnTo>
                    <a:pt x="426" y="2320"/>
                  </a:lnTo>
                  <a:cubicBezTo>
                    <a:pt x="537" y="2244"/>
                    <a:pt x="598" y="2118"/>
                    <a:pt x="664" y="2001"/>
                  </a:cubicBezTo>
                  <a:lnTo>
                    <a:pt x="664" y="2001"/>
                  </a:lnTo>
                  <a:cubicBezTo>
                    <a:pt x="928" y="1550"/>
                    <a:pt x="1155" y="1069"/>
                    <a:pt x="1399" y="603"/>
                  </a:cubicBezTo>
                  <a:lnTo>
                    <a:pt x="1399" y="603"/>
                  </a:lnTo>
                  <a:cubicBezTo>
                    <a:pt x="1439" y="527"/>
                    <a:pt x="1480" y="446"/>
                    <a:pt x="1495" y="355"/>
                  </a:cubicBezTo>
                  <a:lnTo>
                    <a:pt x="1495" y="355"/>
                  </a:lnTo>
                  <a:cubicBezTo>
                    <a:pt x="1520" y="157"/>
                    <a:pt x="1333" y="0"/>
                    <a:pt x="1155" y="0"/>
                  </a:cubicBezTo>
                  <a:lnTo>
                    <a:pt x="1155" y="0"/>
                  </a:lnTo>
                  <a:cubicBezTo>
                    <a:pt x="1110" y="0"/>
                    <a:pt x="1069" y="5"/>
                    <a:pt x="1029" y="31"/>
                  </a:cubicBezTo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6"/>
            <p:cNvSpPr/>
            <p:nvPr/>
          </p:nvSpPr>
          <p:spPr>
            <a:xfrm>
              <a:off x="1888467" y="1675800"/>
              <a:ext cx="146690" cy="198624"/>
            </a:xfrm>
            <a:custGeom>
              <a:avLst/>
              <a:gdLst/>
              <a:ahLst/>
              <a:cxnLst/>
              <a:rect l="l" t="t" r="r" b="b"/>
              <a:pathLst>
                <a:path w="1288" h="1744" extrusionOk="0">
                  <a:moveTo>
                    <a:pt x="1284" y="0"/>
                  </a:moveTo>
                  <a:cubicBezTo>
                    <a:pt x="1238" y="0"/>
                    <a:pt x="852" y="77"/>
                    <a:pt x="842" y="77"/>
                  </a:cubicBezTo>
                  <a:cubicBezTo>
                    <a:pt x="452" y="208"/>
                    <a:pt x="1" y="1272"/>
                    <a:pt x="1" y="1272"/>
                  </a:cubicBezTo>
                  <a:lnTo>
                    <a:pt x="984" y="1743"/>
                  </a:lnTo>
                  <a:lnTo>
                    <a:pt x="1288" y="1"/>
                  </a:lnTo>
                  <a:cubicBezTo>
                    <a:pt x="1287" y="0"/>
                    <a:pt x="1286" y="0"/>
                    <a:pt x="1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6"/>
            <p:cNvSpPr/>
            <p:nvPr/>
          </p:nvSpPr>
          <p:spPr>
            <a:xfrm>
              <a:off x="2355187" y="2585544"/>
              <a:ext cx="1367" cy="5353"/>
            </a:xfrm>
            <a:custGeom>
              <a:avLst/>
              <a:gdLst/>
              <a:ahLst/>
              <a:cxnLst/>
              <a:rect l="l" t="t" r="r" b="b"/>
              <a:pathLst>
                <a:path w="12" h="47" extrusionOk="0">
                  <a:moveTo>
                    <a:pt x="11" y="1"/>
                  </a:moveTo>
                  <a:lnTo>
                    <a:pt x="11" y="1"/>
                  </a:lnTo>
                  <a:cubicBezTo>
                    <a:pt x="6" y="16"/>
                    <a:pt x="1" y="31"/>
                    <a:pt x="1" y="47"/>
                  </a:cubicBezTo>
                  <a:cubicBezTo>
                    <a:pt x="6" y="31"/>
                    <a:pt x="6" y="16"/>
                    <a:pt x="11" y="1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6"/>
            <p:cNvSpPr/>
            <p:nvPr/>
          </p:nvSpPr>
          <p:spPr>
            <a:xfrm>
              <a:off x="2473518" y="2624836"/>
              <a:ext cx="114" cy="11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6"/>
            <p:cNvSpPr/>
            <p:nvPr/>
          </p:nvSpPr>
          <p:spPr>
            <a:xfrm>
              <a:off x="2468279" y="2623128"/>
              <a:ext cx="2506" cy="1253"/>
            </a:xfrm>
            <a:custGeom>
              <a:avLst/>
              <a:gdLst/>
              <a:ahLst/>
              <a:cxnLst/>
              <a:rect l="l" t="t" r="r" b="b"/>
              <a:pathLst>
                <a:path w="22" h="11" extrusionOk="0">
                  <a:moveTo>
                    <a:pt x="21" y="10"/>
                  </a:moveTo>
                  <a:cubicBezTo>
                    <a:pt x="16" y="5"/>
                    <a:pt x="11" y="0"/>
                    <a:pt x="1" y="0"/>
                  </a:cubicBezTo>
                  <a:cubicBezTo>
                    <a:pt x="11" y="0"/>
                    <a:pt x="16" y="5"/>
                    <a:pt x="21" y="10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16"/>
            <p:cNvSpPr/>
            <p:nvPr/>
          </p:nvSpPr>
          <p:spPr>
            <a:xfrm>
              <a:off x="2501193" y="2618458"/>
              <a:ext cx="1253" cy="1253"/>
            </a:xfrm>
            <a:custGeom>
              <a:avLst/>
              <a:gdLst/>
              <a:ahLst/>
              <a:cxnLst/>
              <a:rect l="l" t="t" r="r" b="b"/>
              <a:pathLst>
                <a:path w="11" h="11" extrusionOk="0">
                  <a:moveTo>
                    <a:pt x="1" y="11"/>
                  </a:moveTo>
                  <a:cubicBezTo>
                    <a:pt x="6" y="6"/>
                    <a:pt x="6" y="1"/>
                    <a:pt x="11" y="1"/>
                  </a:cubicBezTo>
                  <a:cubicBezTo>
                    <a:pt x="6" y="1"/>
                    <a:pt x="6" y="6"/>
                    <a:pt x="1" y="11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16"/>
            <p:cNvSpPr/>
            <p:nvPr/>
          </p:nvSpPr>
          <p:spPr>
            <a:xfrm>
              <a:off x="2503471" y="2616750"/>
              <a:ext cx="1253" cy="683"/>
            </a:xfrm>
            <a:custGeom>
              <a:avLst/>
              <a:gdLst/>
              <a:ahLst/>
              <a:cxnLst/>
              <a:rect l="l" t="t" r="r" b="b"/>
              <a:pathLst>
                <a:path w="11" h="6" extrusionOk="0">
                  <a:moveTo>
                    <a:pt x="11" y="0"/>
                  </a:moveTo>
                  <a:cubicBezTo>
                    <a:pt x="6" y="0"/>
                    <a:pt x="6" y="6"/>
                    <a:pt x="1" y="6"/>
                  </a:cubicBezTo>
                  <a:cubicBezTo>
                    <a:pt x="6" y="6"/>
                    <a:pt x="6" y="0"/>
                    <a:pt x="11" y="0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16"/>
            <p:cNvSpPr/>
            <p:nvPr/>
          </p:nvSpPr>
          <p:spPr>
            <a:xfrm>
              <a:off x="1837786" y="1997650"/>
              <a:ext cx="647351" cy="209785"/>
            </a:xfrm>
            <a:custGeom>
              <a:avLst/>
              <a:gdLst/>
              <a:ahLst/>
              <a:cxnLst/>
              <a:rect l="l" t="t" r="r" b="b"/>
              <a:pathLst>
                <a:path w="5684" h="1842" extrusionOk="0">
                  <a:moveTo>
                    <a:pt x="2268" y="1"/>
                  </a:moveTo>
                  <a:cubicBezTo>
                    <a:pt x="1966" y="1"/>
                    <a:pt x="1663" y="107"/>
                    <a:pt x="1383" y="224"/>
                  </a:cubicBezTo>
                  <a:cubicBezTo>
                    <a:pt x="1109" y="335"/>
                    <a:pt x="826" y="432"/>
                    <a:pt x="552" y="553"/>
                  </a:cubicBezTo>
                  <a:cubicBezTo>
                    <a:pt x="390" y="629"/>
                    <a:pt x="157" y="700"/>
                    <a:pt x="71" y="883"/>
                  </a:cubicBezTo>
                  <a:cubicBezTo>
                    <a:pt x="66" y="893"/>
                    <a:pt x="61" y="908"/>
                    <a:pt x="56" y="923"/>
                  </a:cubicBezTo>
                  <a:cubicBezTo>
                    <a:pt x="0" y="1090"/>
                    <a:pt x="76" y="1273"/>
                    <a:pt x="157" y="1414"/>
                  </a:cubicBezTo>
                  <a:cubicBezTo>
                    <a:pt x="208" y="1506"/>
                    <a:pt x="350" y="1754"/>
                    <a:pt x="446" y="1774"/>
                  </a:cubicBezTo>
                  <a:cubicBezTo>
                    <a:pt x="662" y="1822"/>
                    <a:pt x="882" y="1842"/>
                    <a:pt x="1102" y="1842"/>
                  </a:cubicBezTo>
                  <a:cubicBezTo>
                    <a:pt x="1300" y="1842"/>
                    <a:pt x="1498" y="1826"/>
                    <a:pt x="1692" y="1799"/>
                  </a:cubicBezTo>
                  <a:cubicBezTo>
                    <a:pt x="1945" y="1769"/>
                    <a:pt x="2194" y="1723"/>
                    <a:pt x="2442" y="1673"/>
                  </a:cubicBezTo>
                  <a:cubicBezTo>
                    <a:pt x="2568" y="1647"/>
                    <a:pt x="2710" y="1622"/>
                    <a:pt x="2842" y="1577"/>
                  </a:cubicBezTo>
                  <a:cubicBezTo>
                    <a:pt x="2974" y="1622"/>
                    <a:pt x="3121" y="1647"/>
                    <a:pt x="3247" y="1673"/>
                  </a:cubicBezTo>
                  <a:cubicBezTo>
                    <a:pt x="3495" y="1723"/>
                    <a:pt x="3744" y="1769"/>
                    <a:pt x="3992" y="1799"/>
                  </a:cubicBezTo>
                  <a:cubicBezTo>
                    <a:pt x="4189" y="1826"/>
                    <a:pt x="4387" y="1842"/>
                    <a:pt x="4584" y="1842"/>
                  </a:cubicBezTo>
                  <a:cubicBezTo>
                    <a:pt x="4803" y="1842"/>
                    <a:pt x="5022" y="1822"/>
                    <a:pt x="5238" y="1774"/>
                  </a:cubicBezTo>
                  <a:cubicBezTo>
                    <a:pt x="5334" y="1754"/>
                    <a:pt x="5481" y="1506"/>
                    <a:pt x="5527" y="1414"/>
                  </a:cubicBezTo>
                  <a:cubicBezTo>
                    <a:pt x="5613" y="1273"/>
                    <a:pt x="5684" y="1090"/>
                    <a:pt x="5633" y="923"/>
                  </a:cubicBezTo>
                  <a:cubicBezTo>
                    <a:pt x="5628" y="908"/>
                    <a:pt x="5623" y="893"/>
                    <a:pt x="5613" y="883"/>
                  </a:cubicBezTo>
                  <a:cubicBezTo>
                    <a:pt x="5532" y="700"/>
                    <a:pt x="5299" y="629"/>
                    <a:pt x="5137" y="553"/>
                  </a:cubicBezTo>
                  <a:cubicBezTo>
                    <a:pt x="4863" y="432"/>
                    <a:pt x="4579" y="335"/>
                    <a:pt x="4301" y="224"/>
                  </a:cubicBezTo>
                  <a:cubicBezTo>
                    <a:pt x="4021" y="107"/>
                    <a:pt x="3721" y="1"/>
                    <a:pt x="3417" y="1"/>
                  </a:cubicBezTo>
                  <a:cubicBezTo>
                    <a:pt x="3352" y="1"/>
                    <a:pt x="3287" y="6"/>
                    <a:pt x="3222" y="16"/>
                  </a:cubicBezTo>
                  <a:cubicBezTo>
                    <a:pt x="3085" y="37"/>
                    <a:pt x="2958" y="92"/>
                    <a:pt x="2842" y="168"/>
                  </a:cubicBezTo>
                  <a:cubicBezTo>
                    <a:pt x="2730" y="92"/>
                    <a:pt x="2599" y="37"/>
                    <a:pt x="2462" y="16"/>
                  </a:cubicBezTo>
                  <a:cubicBezTo>
                    <a:pt x="2398" y="6"/>
                    <a:pt x="2333" y="1"/>
                    <a:pt x="2268" y="1"/>
                  </a:cubicBezTo>
                  <a:close/>
                </a:path>
              </a:pathLst>
            </a:custGeom>
            <a:solidFill>
              <a:srgbClr val="0B539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16"/>
            <p:cNvSpPr/>
            <p:nvPr/>
          </p:nvSpPr>
          <p:spPr>
            <a:xfrm>
              <a:off x="2009646" y="1641747"/>
              <a:ext cx="309325" cy="406929"/>
            </a:xfrm>
            <a:custGeom>
              <a:avLst/>
              <a:gdLst/>
              <a:ahLst/>
              <a:cxnLst/>
              <a:rect l="l" t="t" r="r" b="b"/>
              <a:pathLst>
                <a:path w="2716" h="3573" extrusionOk="0">
                  <a:moveTo>
                    <a:pt x="1353" y="1"/>
                  </a:moveTo>
                  <a:cubicBezTo>
                    <a:pt x="690" y="6"/>
                    <a:pt x="1" y="325"/>
                    <a:pt x="1" y="325"/>
                  </a:cubicBezTo>
                  <a:cubicBezTo>
                    <a:pt x="6" y="376"/>
                    <a:pt x="11" y="426"/>
                    <a:pt x="11" y="472"/>
                  </a:cubicBezTo>
                  <a:cubicBezTo>
                    <a:pt x="36" y="847"/>
                    <a:pt x="61" y="1227"/>
                    <a:pt x="87" y="1601"/>
                  </a:cubicBezTo>
                  <a:cubicBezTo>
                    <a:pt x="102" y="1829"/>
                    <a:pt x="117" y="2057"/>
                    <a:pt x="132" y="2290"/>
                  </a:cubicBezTo>
                  <a:cubicBezTo>
                    <a:pt x="148" y="2533"/>
                    <a:pt x="183" y="2746"/>
                    <a:pt x="107" y="2984"/>
                  </a:cubicBezTo>
                  <a:cubicBezTo>
                    <a:pt x="87" y="3060"/>
                    <a:pt x="56" y="3141"/>
                    <a:pt x="92" y="3207"/>
                  </a:cubicBezTo>
                  <a:cubicBezTo>
                    <a:pt x="117" y="3263"/>
                    <a:pt x="173" y="3293"/>
                    <a:pt x="224" y="3319"/>
                  </a:cubicBezTo>
                  <a:cubicBezTo>
                    <a:pt x="325" y="3369"/>
                    <a:pt x="431" y="3415"/>
                    <a:pt x="538" y="3455"/>
                  </a:cubicBezTo>
                  <a:cubicBezTo>
                    <a:pt x="771" y="3541"/>
                    <a:pt x="1017" y="3573"/>
                    <a:pt x="1265" y="3573"/>
                  </a:cubicBezTo>
                  <a:cubicBezTo>
                    <a:pt x="1560" y="3573"/>
                    <a:pt x="1860" y="3528"/>
                    <a:pt x="2148" y="3476"/>
                  </a:cubicBezTo>
                  <a:cubicBezTo>
                    <a:pt x="2321" y="3445"/>
                    <a:pt x="2503" y="3400"/>
                    <a:pt x="2620" y="3263"/>
                  </a:cubicBezTo>
                  <a:cubicBezTo>
                    <a:pt x="2640" y="3243"/>
                    <a:pt x="2655" y="3217"/>
                    <a:pt x="2665" y="3187"/>
                  </a:cubicBezTo>
                  <a:cubicBezTo>
                    <a:pt x="2685" y="3121"/>
                    <a:pt x="2660" y="3050"/>
                    <a:pt x="2640" y="2984"/>
                  </a:cubicBezTo>
                  <a:cubicBezTo>
                    <a:pt x="2625" y="2929"/>
                    <a:pt x="2609" y="2868"/>
                    <a:pt x="2599" y="2807"/>
                  </a:cubicBezTo>
                  <a:cubicBezTo>
                    <a:pt x="2549" y="2539"/>
                    <a:pt x="2589" y="2255"/>
                    <a:pt x="2604" y="1981"/>
                  </a:cubicBezTo>
                  <a:cubicBezTo>
                    <a:pt x="2625" y="1723"/>
                    <a:pt x="2640" y="1465"/>
                    <a:pt x="2655" y="1206"/>
                  </a:cubicBezTo>
                  <a:lnTo>
                    <a:pt x="2716" y="325"/>
                  </a:lnTo>
                  <a:cubicBezTo>
                    <a:pt x="2716" y="325"/>
                    <a:pt x="2027" y="6"/>
                    <a:pt x="13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16"/>
            <p:cNvSpPr/>
            <p:nvPr/>
          </p:nvSpPr>
          <p:spPr>
            <a:xfrm>
              <a:off x="2127977" y="1750283"/>
              <a:ext cx="43962" cy="50795"/>
            </a:xfrm>
            <a:custGeom>
              <a:avLst/>
              <a:gdLst/>
              <a:ahLst/>
              <a:cxnLst/>
              <a:rect l="l" t="t" r="r" b="b"/>
              <a:pathLst>
                <a:path w="386" h="446" extrusionOk="0">
                  <a:moveTo>
                    <a:pt x="198" y="0"/>
                  </a:moveTo>
                  <a:lnTo>
                    <a:pt x="188" y="0"/>
                  </a:lnTo>
                  <a:lnTo>
                    <a:pt x="0" y="0"/>
                  </a:lnTo>
                  <a:lnTo>
                    <a:pt x="188" y="436"/>
                  </a:lnTo>
                  <a:lnTo>
                    <a:pt x="188" y="446"/>
                  </a:lnTo>
                  <a:lnTo>
                    <a:pt x="193" y="441"/>
                  </a:lnTo>
                  <a:lnTo>
                    <a:pt x="198" y="446"/>
                  </a:lnTo>
                  <a:lnTo>
                    <a:pt x="198" y="436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041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16"/>
            <p:cNvSpPr/>
            <p:nvPr/>
          </p:nvSpPr>
          <p:spPr>
            <a:xfrm>
              <a:off x="2115222" y="1783653"/>
              <a:ext cx="64120" cy="285750"/>
            </a:xfrm>
            <a:custGeom>
              <a:avLst/>
              <a:gdLst/>
              <a:ahLst/>
              <a:cxnLst/>
              <a:rect l="l" t="t" r="r" b="b"/>
              <a:pathLst>
                <a:path w="563" h="2509" extrusionOk="0">
                  <a:moveTo>
                    <a:pt x="310" y="21"/>
                  </a:moveTo>
                  <a:lnTo>
                    <a:pt x="229" y="1"/>
                  </a:lnTo>
                  <a:lnTo>
                    <a:pt x="1" y="1946"/>
                  </a:lnTo>
                  <a:lnTo>
                    <a:pt x="305" y="2498"/>
                  </a:lnTo>
                  <a:lnTo>
                    <a:pt x="305" y="2508"/>
                  </a:lnTo>
                  <a:lnTo>
                    <a:pt x="310" y="2503"/>
                  </a:lnTo>
                  <a:lnTo>
                    <a:pt x="315" y="2508"/>
                  </a:lnTo>
                  <a:lnTo>
                    <a:pt x="315" y="2498"/>
                  </a:lnTo>
                  <a:lnTo>
                    <a:pt x="563" y="1946"/>
                  </a:lnTo>
                  <a:lnTo>
                    <a:pt x="391" y="1"/>
                  </a:lnTo>
                  <a:close/>
                </a:path>
              </a:pathLst>
            </a:custGeom>
            <a:solidFill>
              <a:srgbClr val="041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6"/>
            <p:cNvSpPr/>
            <p:nvPr/>
          </p:nvSpPr>
          <p:spPr>
            <a:xfrm>
              <a:off x="2095633" y="1683886"/>
              <a:ext cx="108537" cy="91795"/>
            </a:xfrm>
            <a:custGeom>
              <a:avLst/>
              <a:gdLst/>
              <a:ahLst/>
              <a:cxnLst/>
              <a:rect l="l" t="t" r="r" b="b"/>
              <a:pathLst>
                <a:path w="953" h="806" extrusionOk="0">
                  <a:moveTo>
                    <a:pt x="0" y="0"/>
                  </a:moveTo>
                  <a:lnTo>
                    <a:pt x="477" y="806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B5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6"/>
            <p:cNvSpPr/>
            <p:nvPr/>
          </p:nvSpPr>
          <p:spPr>
            <a:xfrm>
              <a:off x="2089255" y="1665436"/>
              <a:ext cx="49770" cy="91226"/>
            </a:xfrm>
            <a:custGeom>
              <a:avLst/>
              <a:gdLst/>
              <a:ahLst/>
              <a:cxnLst/>
              <a:rect l="l" t="t" r="r" b="b"/>
              <a:pathLst>
                <a:path w="437" h="801" extrusionOk="0">
                  <a:moveTo>
                    <a:pt x="244" y="704"/>
                  </a:moveTo>
                  <a:lnTo>
                    <a:pt x="436" y="801"/>
                  </a:lnTo>
                  <a:cubicBezTo>
                    <a:pt x="436" y="786"/>
                    <a:pt x="1" y="0"/>
                    <a:pt x="1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C2CDF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6"/>
            <p:cNvSpPr/>
            <p:nvPr/>
          </p:nvSpPr>
          <p:spPr>
            <a:xfrm>
              <a:off x="2074335" y="1661905"/>
              <a:ext cx="42709" cy="106943"/>
            </a:xfrm>
            <a:custGeom>
              <a:avLst/>
              <a:gdLst/>
              <a:ahLst/>
              <a:cxnLst/>
              <a:rect l="l" t="t" r="r" b="b"/>
              <a:pathLst>
                <a:path w="375" h="939" extrusionOk="0">
                  <a:moveTo>
                    <a:pt x="0" y="47"/>
                  </a:moveTo>
                  <a:lnTo>
                    <a:pt x="41" y="938"/>
                  </a:lnTo>
                  <a:lnTo>
                    <a:pt x="375" y="735"/>
                  </a:lnTo>
                  <a:lnTo>
                    <a:pt x="132" y="31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E3EB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6"/>
            <p:cNvSpPr/>
            <p:nvPr/>
          </p:nvSpPr>
          <p:spPr>
            <a:xfrm>
              <a:off x="2160208" y="1665436"/>
              <a:ext cx="49770" cy="91226"/>
            </a:xfrm>
            <a:custGeom>
              <a:avLst/>
              <a:gdLst/>
              <a:ahLst/>
              <a:cxnLst/>
              <a:rect l="l" t="t" r="r" b="b"/>
              <a:pathLst>
                <a:path w="437" h="801" extrusionOk="0">
                  <a:moveTo>
                    <a:pt x="1" y="801"/>
                  </a:moveTo>
                  <a:lnTo>
                    <a:pt x="219" y="710"/>
                  </a:lnTo>
                  <a:lnTo>
                    <a:pt x="436" y="0"/>
                  </a:lnTo>
                  <a:cubicBezTo>
                    <a:pt x="436" y="0"/>
                    <a:pt x="1" y="786"/>
                    <a:pt x="1" y="801"/>
                  </a:cubicBezTo>
                  <a:close/>
                </a:path>
              </a:pathLst>
            </a:custGeom>
            <a:solidFill>
              <a:srgbClr val="C2CDF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6"/>
            <p:cNvSpPr/>
            <p:nvPr/>
          </p:nvSpPr>
          <p:spPr>
            <a:xfrm>
              <a:off x="2185036" y="1661905"/>
              <a:ext cx="39406" cy="106943"/>
            </a:xfrm>
            <a:custGeom>
              <a:avLst/>
              <a:gdLst/>
              <a:ahLst/>
              <a:cxnLst/>
              <a:rect l="l" t="t" r="r" b="b"/>
              <a:pathLst>
                <a:path w="346" h="939" extrusionOk="0">
                  <a:moveTo>
                    <a:pt x="218" y="31"/>
                  </a:moveTo>
                  <a:lnTo>
                    <a:pt x="1" y="741"/>
                  </a:lnTo>
                  <a:lnTo>
                    <a:pt x="310" y="938"/>
                  </a:lnTo>
                  <a:lnTo>
                    <a:pt x="345" y="47"/>
                  </a:lnTo>
                  <a:lnTo>
                    <a:pt x="234" y="1"/>
                  </a:lnTo>
                  <a:close/>
                </a:path>
              </a:pathLst>
            </a:custGeom>
            <a:solidFill>
              <a:srgbClr val="E3EB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6"/>
            <p:cNvSpPr/>
            <p:nvPr/>
          </p:nvSpPr>
          <p:spPr>
            <a:xfrm>
              <a:off x="2039713" y="1499841"/>
              <a:ext cx="216960" cy="195094"/>
            </a:xfrm>
            <a:custGeom>
              <a:avLst/>
              <a:gdLst/>
              <a:ahLst/>
              <a:cxnLst/>
              <a:rect l="l" t="t" r="r" b="b"/>
              <a:pathLst>
                <a:path w="1905" h="1713" extrusionOk="0">
                  <a:moveTo>
                    <a:pt x="375" y="71"/>
                  </a:moveTo>
                  <a:cubicBezTo>
                    <a:pt x="0" y="132"/>
                    <a:pt x="56" y="629"/>
                    <a:pt x="56" y="629"/>
                  </a:cubicBezTo>
                  <a:lnTo>
                    <a:pt x="56" y="629"/>
                  </a:lnTo>
                  <a:cubicBezTo>
                    <a:pt x="96" y="1454"/>
                    <a:pt x="334" y="1713"/>
                    <a:pt x="334" y="1713"/>
                  </a:cubicBezTo>
                  <a:lnTo>
                    <a:pt x="334" y="1713"/>
                  </a:lnTo>
                  <a:lnTo>
                    <a:pt x="1575" y="1713"/>
                  </a:lnTo>
                  <a:cubicBezTo>
                    <a:pt x="1879" y="1323"/>
                    <a:pt x="1905" y="426"/>
                    <a:pt x="1905" y="426"/>
                  </a:cubicBezTo>
                  <a:lnTo>
                    <a:pt x="1905" y="426"/>
                  </a:lnTo>
                  <a:cubicBezTo>
                    <a:pt x="1798" y="87"/>
                    <a:pt x="1434" y="1"/>
                    <a:pt x="1074" y="1"/>
                  </a:cubicBezTo>
                  <a:lnTo>
                    <a:pt x="1074" y="1"/>
                  </a:lnTo>
                  <a:cubicBezTo>
                    <a:pt x="800" y="1"/>
                    <a:pt x="532" y="46"/>
                    <a:pt x="375" y="71"/>
                  </a:cubicBezTo>
                  <a:close/>
                </a:path>
              </a:pathLst>
            </a:custGeom>
            <a:solidFill>
              <a:srgbClr val="041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6"/>
            <p:cNvSpPr/>
            <p:nvPr/>
          </p:nvSpPr>
          <p:spPr>
            <a:xfrm>
              <a:off x="2060441" y="1540272"/>
              <a:ext cx="180630" cy="190424"/>
            </a:xfrm>
            <a:custGeom>
              <a:avLst/>
              <a:gdLst/>
              <a:ahLst/>
              <a:cxnLst/>
              <a:rect l="l" t="t" r="r" b="b"/>
              <a:pathLst>
                <a:path w="1586" h="1672" extrusionOk="0">
                  <a:moveTo>
                    <a:pt x="0" y="162"/>
                  </a:moveTo>
                  <a:cubicBezTo>
                    <a:pt x="0" y="162"/>
                    <a:pt x="76" y="1297"/>
                    <a:pt x="264" y="1474"/>
                  </a:cubicBezTo>
                  <a:lnTo>
                    <a:pt x="264" y="1474"/>
                  </a:lnTo>
                  <a:cubicBezTo>
                    <a:pt x="315" y="1525"/>
                    <a:pt x="710" y="1667"/>
                    <a:pt x="791" y="1672"/>
                  </a:cubicBezTo>
                  <a:lnTo>
                    <a:pt x="791" y="1672"/>
                  </a:lnTo>
                  <a:cubicBezTo>
                    <a:pt x="877" y="1667"/>
                    <a:pt x="1272" y="1525"/>
                    <a:pt x="1323" y="1474"/>
                  </a:cubicBezTo>
                  <a:lnTo>
                    <a:pt x="1323" y="1474"/>
                  </a:lnTo>
                  <a:cubicBezTo>
                    <a:pt x="1510" y="1297"/>
                    <a:pt x="1586" y="162"/>
                    <a:pt x="1586" y="162"/>
                  </a:cubicBezTo>
                  <a:lnTo>
                    <a:pt x="1586" y="162"/>
                  </a:lnTo>
                  <a:lnTo>
                    <a:pt x="791" y="0"/>
                  </a:ln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6"/>
            <p:cNvSpPr/>
            <p:nvPr/>
          </p:nvSpPr>
          <p:spPr>
            <a:xfrm>
              <a:off x="2221367" y="1547675"/>
              <a:ext cx="23234" cy="84962"/>
            </a:xfrm>
            <a:custGeom>
              <a:avLst/>
              <a:gdLst/>
              <a:ahLst/>
              <a:cxnLst/>
              <a:rect l="l" t="t" r="r" b="b"/>
              <a:pathLst>
                <a:path w="204" h="746" extrusionOk="0">
                  <a:moveTo>
                    <a:pt x="1" y="31"/>
                  </a:moveTo>
                  <a:lnTo>
                    <a:pt x="87" y="746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041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6"/>
            <p:cNvSpPr/>
            <p:nvPr/>
          </p:nvSpPr>
          <p:spPr>
            <a:xfrm>
              <a:off x="2226606" y="1580589"/>
              <a:ext cx="46809" cy="78015"/>
            </a:xfrm>
            <a:custGeom>
              <a:avLst/>
              <a:gdLst/>
              <a:ahLst/>
              <a:cxnLst/>
              <a:rect l="l" t="t" r="r" b="b"/>
              <a:pathLst>
                <a:path w="411" h="685" extrusionOk="0">
                  <a:moveTo>
                    <a:pt x="102" y="67"/>
                  </a:moveTo>
                  <a:lnTo>
                    <a:pt x="0" y="685"/>
                  </a:lnTo>
                  <a:cubicBezTo>
                    <a:pt x="289" y="619"/>
                    <a:pt x="411" y="274"/>
                    <a:pt x="335" y="92"/>
                  </a:cubicBezTo>
                  <a:lnTo>
                    <a:pt x="335" y="92"/>
                  </a:lnTo>
                  <a:cubicBezTo>
                    <a:pt x="309" y="31"/>
                    <a:pt x="259" y="1"/>
                    <a:pt x="213" y="1"/>
                  </a:cubicBezTo>
                  <a:lnTo>
                    <a:pt x="213" y="1"/>
                  </a:lnTo>
                  <a:cubicBezTo>
                    <a:pt x="167" y="1"/>
                    <a:pt x="122" y="26"/>
                    <a:pt x="102" y="67"/>
                  </a:cubicBezTo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6"/>
            <p:cNvSpPr/>
            <p:nvPr/>
          </p:nvSpPr>
          <p:spPr>
            <a:xfrm>
              <a:off x="2091532" y="1531047"/>
              <a:ext cx="133479" cy="63665"/>
            </a:xfrm>
            <a:custGeom>
              <a:avLst/>
              <a:gdLst/>
              <a:ahLst/>
              <a:cxnLst/>
              <a:rect l="l" t="t" r="r" b="b"/>
              <a:pathLst>
                <a:path w="1172" h="559" extrusionOk="0">
                  <a:moveTo>
                    <a:pt x="320" y="0"/>
                  </a:moveTo>
                  <a:lnTo>
                    <a:pt x="1" y="162"/>
                  </a:lnTo>
                  <a:cubicBezTo>
                    <a:pt x="1" y="162"/>
                    <a:pt x="296" y="558"/>
                    <a:pt x="897" y="558"/>
                  </a:cubicBezTo>
                  <a:cubicBezTo>
                    <a:pt x="982" y="558"/>
                    <a:pt x="1073" y="550"/>
                    <a:pt x="1171" y="532"/>
                  </a:cubicBezTo>
                  <a:cubicBezTo>
                    <a:pt x="1171" y="532"/>
                    <a:pt x="502" y="426"/>
                    <a:pt x="320" y="0"/>
                  </a:cubicBezTo>
                  <a:close/>
                </a:path>
              </a:pathLst>
            </a:custGeom>
            <a:solidFill>
              <a:srgbClr val="0A112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6"/>
            <p:cNvSpPr/>
            <p:nvPr/>
          </p:nvSpPr>
          <p:spPr>
            <a:xfrm>
              <a:off x="2035043" y="1439253"/>
              <a:ext cx="259783" cy="183021"/>
            </a:xfrm>
            <a:custGeom>
              <a:avLst/>
              <a:gdLst/>
              <a:ahLst/>
              <a:cxnLst/>
              <a:rect l="l" t="t" r="r" b="b"/>
              <a:pathLst>
                <a:path w="2281" h="1607" extrusionOk="0">
                  <a:moveTo>
                    <a:pt x="1238" y="0"/>
                  </a:moveTo>
                  <a:cubicBezTo>
                    <a:pt x="1229" y="0"/>
                    <a:pt x="1220" y="0"/>
                    <a:pt x="1211" y="1"/>
                  </a:cubicBezTo>
                  <a:cubicBezTo>
                    <a:pt x="1095" y="6"/>
                    <a:pt x="978" y="36"/>
                    <a:pt x="872" y="92"/>
                  </a:cubicBezTo>
                  <a:cubicBezTo>
                    <a:pt x="755" y="148"/>
                    <a:pt x="679" y="249"/>
                    <a:pt x="588" y="340"/>
                  </a:cubicBezTo>
                  <a:cubicBezTo>
                    <a:pt x="588" y="340"/>
                    <a:pt x="526" y="320"/>
                    <a:pt x="444" y="320"/>
                  </a:cubicBezTo>
                  <a:cubicBezTo>
                    <a:pt x="356" y="320"/>
                    <a:pt x="246" y="343"/>
                    <a:pt x="163" y="436"/>
                  </a:cubicBezTo>
                  <a:cubicBezTo>
                    <a:pt x="1" y="624"/>
                    <a:pt x="117" y="1227"/>
                    <a:pt x="117" y="1227"/>
                  </a:cubicBezTo>
                  <a:lnTo>
                    <a:pt x="330" y="1606"/>
                  </a:lnTo>
                  <a:lnTo>
                    <a:pt x="588" y="963"/>
                  </a:lnTo>
                  <a:cubicBezTo>
                    <a:pt x="588" y="963"/>
                    <a:pt x="1032" y="1245"/>
                    <a:pt x="1485" y="1245"/>
                  </a:cubicBezTo>
                  <a:cubicBezTo>
                    <a:pt x="1712" y="1245"/>
                    <a:pt x="1941" y="1174"/>
                    <a:pt x="2118" y="963"/>
                  </a:cubicBezTo>
                  <a:lnTo>
                    <a:pt x="2280" y="705"/>
                  </a:lnTo>
                  <a:lnTo>
                    <a:pt x="2280" y="705"/>
                  </a:lnTo>
                  <a:cubicBezTo>
                    <a:pt x="2280" y="705"/>
                    <a:pt x="2208" y="721"/>
                    <a:pt x="2130" y="721"/>
                  </a:cubicBezTo>
                  <a:cubicBezTo>
                    <a:pt x="2058" y="721"/>
                    <a:pt x="1980" y="707"/>
                    <a:pt x="1946" y="654"/>
                  </a:cubicBezTo>
                  <a:cubicBezTo>
                    <a:pt x="1814" y="462"/>
                    <a:pt x="1763" y="249"/>
                    <a:pt x="1571" y="102"/>
                  </a:cubicBezTo>
                  <a:cubicBezTo>
                    <a:pt x="1472" y="31"/>
                    <a:pt x="1356" y="0"/>
                    <a:pt x="1238" y="0"/>
                  </a:cubicBezTo>
                  <a:close/>
                </a:path>
              </a:pathLst>
            </a:custGeom>
            <a:solidFill>
              <a:srgbClr val="0A112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6"/>
            <p:cNvSpPr/>
            <p:nvPr/>
          </p:nvSpPr>
          <p:spPr>
            <a:xfrm>
              <a:off x="2028096" y="1580019"/>
              <a:ext cx="46353" cy="78015"/>
            </a:xfrm>
            <a:custGeom>
              <a:avLst/>
              <a:gdLst/>
              <a:ahLst/>
              <a:cxnLst/>
              <a:rect l="l" t="t" r="r" b="b"/>
              <a:pathLst>
                <a:path w="407" h="685" extrusionOk="0">
                  <a:moveTo>
                    <a:pt x="77" y="92"/>
                  </a:moveTo>
                  <a:cubicBezTo>
                    <a:pt x="1" y="274"/>
                    <a:pt x="122" y="619"/>
                    <a:pt x="406" y="685"/>
                  </a:cubicBezTo>
                  <a:lnTo>
                    <a:pt x="406" y="685"/>
                  </a:lnTo>
                  <a:lnTo>
                    <a:pt x="310" y="67"/>
                  </a:lnTo>
                  <a:cubicBezTo>
                    <a:pt x="290" y="26"/>
                    <a:pt x="244" y="1"/>
                    <a:pt x="198" y="1"/>
                  </a:cubicBezTo>
                  <a:lnTo>
                    <a:pt x="198" y="1"/>
                  </a:lnTo>
                  <a:cubicBezTo>
                    <a:pt x="153" y="1"/>
                    <a:pt x="102" y="26"/>
                    <a:pt x="77" y="92"/>
                  </a:cubicBezTo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6"/>
            <p:cNvSpPr/>
            <p:nvPr/>
          </p:nvSpPr>
          <p:spPr>
            <a:xfrm>
              <a:off x="2354048" y="2456964"/>
              <a:ext cx="218783" cy="225047"/>
            </a:xfrm>
            <a:custGeom>
              <a:avLst/>
              <a:gdLst/>
              <a:ahLst/>
              <a:cxnLst/>
              <a:rect l="l" t="t" r="r" b="b"/>
              <a:pathLst>
                <a:path w="1921" h="1976" extrusionOk="0">
                  <a:moveTo>
                    <a:pt x="214" y="760"/>
                  </a:moveTo>
                  <a:cubicBezTo>
                    <a:pt x="188" y="796"/>
                    <a:pt x="153" y="836"/>
                    <a:pt x="133" y="877"/>
                  </a:cubicBezTo>
                  <a:lnTo>
                    <a:pt x="133" y="877"/>
                  </a:lnTo>
                  <a:cubicBezTo>
                    <a:pt x="133" y="882"/>
                    <a:pt x="133" y="887"/>
                    <a:pt x="127" y="892"/>
                  </a:cubicBezTo>
                  <a:lnTo>
                    <a:pt x="127" y="892"/>
                  </a:lnTo>
                  <a:cubicBezTo>
                    <a:pt x="133" y="892"/>
                    <a:pt x="133" y="892"/>
                    <a:pt x="138" y="892"/>
                  </a:cubicBezTo>
                  <a:lnTo>
                    <a:pt x="138" y="892"/>
                  </a:lnTo>
                  <a:cubicBezTo>
                    <a:pt x="133" y="892"/>
                    <a:pt x="133" y="892"/>
                    <a:pt x="127" y="897"/>
                  </a:cubicBezTo>
                  <a:lnTo>
                    <a:pt x="127" y="897"/>
                  </a:lnTo>
                  <a:cubicBezTo>
                    <a:pt x="62" y="922"/>
                    <a:pt x="21" y="1135"/>
                    <a:pt x="11" y="1201"/>
                  </a:cubicBezTo>
                  <a:lnTo>
                    <a:pt x="11" y="1201"/>
                  </a:lnTo>
                  <a:cubicBezTo>
                    <a:pt x="1" y="1236"/>
                    <a:pt x="1" y="1277"/>
                    <a:pt x="11" y="1312"/>
                  </a:cubicBezTo>
                  <a:lnTo>
                    <a:pt x="11" y="1312"/>
                  </a:lnTo>
                  <a:cubicBezTo>
                    <a:pt x="31" y="1363"/>
                    <a:pt x="82" y="1398"/>
                    <a:pt x="133" y="1429"/>
                  </a:cubicBezTo>
                  <a:lnTo>
                    <a:pt x="133" y="1429"/>
                  </a:lnTo>
                  <a:cubicBezTo>
                    <a:pt x="229" y="1479"/>
                    <a:pt x="340" y="1515"/>
                    <a:pt x="442" y="1561"/>
                  </a:cubicBezTo>
                  <a:lnTo>
                    <a:pt x="442" y="1561"/>
                  </a:lnTo>
                  <a:cubicBezTo>
                    <a:pt x="634" y="1652"/>
                    <a:pt x="821" y="1773"/>
                    <a:pt x="1019" y="1844"/>
                  </a:cubicBezTo>
                  <a:lnTo>
                    <a:pt x="1019" y="1844"/>
                  </a:lnTo>
                  <a:cubicBezTo>
                    <a:pt x="1242" y="1925"/>
                    <a:pt x="1475" y="1930"/>
                    <a:pt x="1708" y="1966"/>
                  </a:cubicBezTo>
                  <a:lnTo>
                    <a:pt x="1708" y="1966"/>
                  </a:lnTo>
                  <a:cubicBezTo>
                    <a:pt x="1769" y="1976"/>
                    <a:pt x="1865" y="1971"/>
                    <a:pt x="1895" y="1900"/>
                  </a:cubicBezTo>
                  <a:lnTo>
                    <a:pt x="1895" y="1900"/>
                  </a:lnTo>
                  <a:cubicBezTo>
                    <a:pt x="1921" y="1829"/>
                    <a:pt x="1865" y="1718"/>
                    <a:pt x="1824" y="1662"/>
                  </a:cubicBezTo>
                  <a:lnTo>
                    <a:pt x="1824" y="1662"/>
                  </a:lnTo>
                  <a:cubicBezTo>
                    <a:pt x="1824" y="1662"/>
                    <a:pt x="1824" y="1657"/>
                    <a:pt x="1819" y="1657"/>
                  </a:cubicBezTo>
                  <a:lnTo>
                    <a:pt x="1819" y="1657"/>
                  </a:lnTo>
                  <a:cubicBezTo>
                    <a:pt x="1804" y="1631"/>
                    <a:pt x="1784" y="1611"/>
                    <a:pt x="1759" y="1596"/>
                  </a:cubicBezTo>
                  <a:lnTo>
                    <a:pt x="1759" y="1596"/>
                  </a:lnTo>
                  <a:cubicBezTo>
                    <a:pt x="1769" y="1601"/>
                    <a:pt x="1779" y="1606"/>
                    <a:pt x="1784" y="1611"/>
                  </a:cubicBezTo>
                  <a:lnTo>
                    <a:pt x="1784" y="1611"/>
                  </a:lnTo>
                  <a:cubicBezTo>
                    <a:pt x="1779" y="1606"/>
                    <a:pt x="1769" y="1601"/>
                    <a:pt x="1759" y="1596"/>
                  </a:cubicBezTo>
                  <a:lnTo>
                    <a:pt x="1759" y="1596"/>
                  </a:lnTo>
                  <a:cubicBezTo>
                    <a:pt x="1713" y="1555"/>
                    <a:pt x="1657" y="1525"/>
                    <a:pt x="1602" y="1495"/>
                  </a:cubicBezTo>
                  <a:lnTo>
                    <a:pt x="1602" y="1495"/>
                  </a:lnTo>
                  <a:cubicBezTo>
                    <a:pt x="1581" y="1490"/>
                    <a:pt x="1566" y="1479"/>
                    <a:pt x="1546" y="1469"/>
                  </a:cubicBezTo>
                  <a:lnTo>
                    <a:pt x="1546" y="1469"/>
                  </a:lnTo>
                  <a:cubicBezTo>
                    <a:pt x="1465" y="1424"/>
                    <a:pt x="1394" y="1383"/>
                    <a:pt x="1369" y="1368"/>
                  </a:cubicBezTo>
                  <a:lnTo>
                    <a:pt x="1369" y="1368"/>
                  </a:lnTo>
                  <a:cubicBezTo>
                    <a:pt x="1369" y="1368"/>
                    <a:pt x="1363" y="1363"/>
                    <a:pt x="1363" y="1363"/>
                  </a:cubicBezTo>
                  <a:lnTo>
                    <a:pt x="1363" y="1363"/>
                  </a:lnTo>
                  <a:lnTo>
                    <a:pt x="1363" y="1363"/>
                  </a:lnTo>
                  <a:cubicBezTo>
                    <a:pt x="1328" y="1327"/>
                    <a:pt x="740" y="684"/>
                    <a:pt x="710" y="634"/>
                  </a:cubicBezTo>
                  <a:lnTo>
                    <a:pt x="710" y="634"/>
                  </a:lnTo>
                  <a:cubicBezTo>
                    <a:pt x="659" y="390"/>
                    <a:pt x="700" y="41"/>
                    <a:pt x="700" y="41"/>
                  </a:cubicBezTo>
                  <a:lnTo>
                    <a:pt x="700" y="41"/>
                  </a:lnTo>
                  <a:lnTo>
                    <a:pt x="214" y="0"/>
                  </a:lnTo>
                  <a:cubicBezTo>
                    <a:pt x="214" y="0"/>
                    <a:pt x="284" y="436"/>
                    <a:pt x="214" y="760"/>
                  </a:cubicBezTo>
                </a:path>
              </a:pathLst>
            </a:custGeom>
            <a:solidFill>
              <a:srgbClr val="FFB5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6"/>
            <p:cNvSpPr/>
            <p:nvPr/>
          </p:nvSpPr>
          <p:spPr>
            <a:xfrm>
              <a:off x="2354617" y="2547505"/>
              <a:ext cx="215935" cy="133935"/>
            </a:xfrm>
            <a:custGeom>
              <a:avLst/>
              <a:gdLst/>
              <a:ahLst/>
              <a:cxnLst/>
              <a:rect l="l" t="t" r="r" b="b"/>
              <a:pathLst>
                <a:path w="1896" h="1176" extrusionOk="0">
                  <a:moveTo>
                    <a:pt x="153" y="46"/>
                  </a:moveTo>
                  <a:cubicBezTo>
                    <a:pt x="128" y="82"/>
                    <a:pt x="97" y="112"/>
                    <a:pt x="77" y="148"/>
                  </a:cubicBezTo>
                  <a:lnTo>
                    <a:pt x="77" y="148"/>
                  </a:lnTo>
                  <a:cubicBezTo>
                    <a:pt x="77" y="158"/>
                    <a:pt x="72" y="163"/>
                    <a:pt x="67" y="168"/>
                  </a:cubicBezTo>
                  <a:lnTo>
                    <a:pt x="67" y="168"/>
                  </a:lnTo>
                  <a:cubicBezTo>
                    <a:pt x="62" y="183"/>
                    <a:pt x="57" y="193"/>
                    <a:pt x="52" y="208"/>
                  </a:cubicBezTo>
                  <a:lnTo>
                    <a:pt x="52" y="208"/>
                  </a:lnTo>
                  <a:cubicBezTo>
                    <a:pt x="46" y="218"/>
                    <a:pt x="46" y="229"/>
                    <a:pt x="41" y="244"/>
                  </a:cubicBezTo>
                  <a:lnTo>
                    <a:pt x="41" y="244"/>
                  </a:lnTo>
                  <a:cubicBezTo>
                    <a:pt x="36" y="254"/>
                    <a:pt x="31" y="269"/>
                    <a:pt x="26" y="284"/>
                  </a:cubicBezTo>
                  <a:lnTo>
                    <a:pt x="26" y="284"/>
                  </a:lnTo>
                  <a:cubicBezTo>
                    <a:pt x="26" y="294"/>
                    <a:pt x="26" y="299"/>
                    <a:pt x="21" y="310"/>
                  </a:cubicBezTo>
                  <a:lnTo>
                    <a:pt x="21" y="310"/>
                  </a:lnTo>
                  <a:cubicBezTo>
                    <a:pt x="11" y="350"/>
                    <a:pt x="6" y="386"/>
                    <a:pt x="6" y="406"/>
                  </a:cubicBezTo>
                  <a:lnTo>
                    <a:pt x="6" y="406"/>
                  </a:lnTo>
                  <a:cubicBezTo>
                    <a:pt x="1" y="421"/>
                    <a:pt x="1" y="441"/>
                    <a:pt x="1" y="462"/>
                  </a:cubicBezTo>
                  <a:lnTo>
                    <a:pt x="1" y="462"/>
                  </a:lnTo>
                  <a:cubicBezTo>
                    <a:pt x="1" y="467"/>
                    <a:pt x="1" y="472"/>
                    <a:pt x="1" y="477"/>
                  </a:cubicBezTo>
                  <a:lnTo>
                    <a:pt x="1" y="477"/>
                  </a:lnTo>
                  <a:cubicBezTo>
                    <a:pt x="1" y="487"/>
                    <a:pt x="1" y="502"/>
                    <a:pt x="6" y="517"/>
                  </a:cubicBezTo>
                  <a:lnTo>
                    <a:pt x="6" y="517"/>
                  </a:lnTo>
                  <a:cubicBezTo>
                    <a:pt x="11" y="527"/>
                    <a:pt x="16" y="543"/>
                    <a:pt x="26" y="553"/>
                  </a:cubicBezTo>
                  <a:lnTo>
                    <a:pt x="26" y="553"/>
                  </a:lnTo>
                  <a:cubicBezTo>
                    <a:pt x="31" y="558"/>
                    <a:pt x="36" y="563"/>
                    <a:pt x="41" y="568"/>
                  </a:cubicBezTo>
                  <a:lnTo>
                    <a:pt x="41" y="568"/>
                  </a:lnTo>
                  <a:cubicBezTo>
                    <a:pt x="62" y="593"/>
                    <a:pt x="97" y="614"/>
                    <a:pt x="128" y="634"/>
                  </a:cubicBezTo>
                  <a:lnTo>
                    <a:pt x="128" y="634"/>
                  </a:lnTo>
                  <a:cubicBezTo>
                    <a:pt x="178" y="659"/>
                    <a:pt x="229" y="679"/>
                    <a:pt x="279" y="700"/>
                  </a:cubicBezTo>
                  <a:lnTo>
                    <a:pt x="279" y="700"/>
                  </a:lnTo>
                  <a:cubicBezTo>
                    <a:pt x="305" y="710"/>
                    <a:pt x="335" y="720"/>
                    <a:pt x="361" y="735"/>
                  </a:cubicBezTo>
                  <a:lnTo>
                    <a:pt x="361" y="735"/>
                  </a:lnTo>
                  <a:cubicBezTo>
                    <a:pt x="386" y="745"/>
                    <a:pt x="411" y="755"/>
                    <a:pt x="437" y="766"/>
                  </a:cubicBezTo>
                  <a:lnTo>
                    <a:pt x="437" y="766"/>
                  </a:lnTo>
                  <a:cubicBezTo>
                    <a:pt x="523" y="806"/>
                    <a:pt x="604" y="852"/>
                    <a:pt x="685" y="897"/>
                  </a:cubicBezTo>
                  <a:lnTo>
                    <a:pt x="685" y="897"/>
                  </a:lnTo>
                  <a:cubicBezTo>
                    <a:pt x="746" y="928"/>
                    <a:pt x="806" y="958"/>
                    <a:pt x="867" y="988"/>
                  </a:cubicBezTo>
                  <a:lnTo>
                    <a:pt x="867" y="988"/>
                  </a:lnTo>
                  <a:cubicBezTo>
                    <a:pt x="913" y="1009"/>
                    <a:pt x="963" y="1034"/>
                    <a:pt x="1014" y="1049"/>
                  </a:cubicBezTo>
                  <a:lnTo>
                    <a:pt x="1014" y="1049"/>
                  </a:lnTo>
                  <a:cubicBezTo>
                    <a:pt x="1029" y="1054"/>
                    <a:pt x="1039" y="1059"/>
                    <a:pt x="1055" y="1064"/>
                  </a:cubicBezTo>
                  <a:lnTo>
                    <a:pt x="1055" y="1064"/>
                  </a:lnTo>
                  <a:cubicBezTo>
                    <a:pt x="1070" y="1069"/>
                    <a:pt x="1085" y="1075"/>
                    <a:pt x="1100" y="1080"/>
                  </a:cubicBezTo>
                  <a:lnTo>
                    <a:pt x="1100" y="1080"/>
                  </a:lnTo>
                  <a:cubicBezTo>
                    <a:pt x="1125" y="1085"/>
                    <a:pt x="1151" y="1090"/>
                    <a:pt x="1181" y="1100"/>
                  </a:cubicBezTo>
                  <a:lnTo>
                    <a:pt x="1181" y="1100"/>
                  </a:lnTo>
                  <a:cubicBezTo>
                    <a:pt x="1196" y="1100"/>
                    <a:pt x="1212" y="1105"/>
                    <a:pt x="1227" y="1105"/>
                  </a:cubicBezTo>
                  <a:lnTo>
                    <a:pt x="1227" y="1105"/>
                  </a:lnTo>
                  <a:cubicBezTo>
                    <a:pt x="1267" y="1115"/>
                    <a:pt x="1313" y="1120"/>
                    <a:pt x="1353" y="1125"/>
                  </a:cubicBezTo>
                  <a:lnTo>
                    <a:pt x="1353" y="1125"/>
                  </a:lnTo>
                  <a:cubicBezTo>
                    <a:pt x="1470" y="1140"/>
                    <a:pt x="1586" y="1150"/>
                    <a:pt x="1703" y="1171"/>
                  </a:cubicBezTo>
                  <a:lnTo>
                    <a:pt x="1703" y="1171"/>
                  </a:lnTo>
                  <a:cubicBezTo>
                    <a:pt x="1718" y="1171"/>
                    <a:pt x="1743" y="1176"/>
                    <a:pt x="1764" y="1171"/>
                  </a:cubicBezTo>
                  <a:lnTo>
                    <a:pt x="1764" y="1171"/>
                  </a:lnTo>
                  <a:cubicBezTo>
                    <a:pt x="1814" y="1171"/>
                    <a:pt x="1865" y="1156"/>
                    <a:pt x="1890" y="1105"/>
                  </a:cubicBezTo>
                  <a:lnTo>
                    <a:pt x="1890" y="1105"/>
                  </a:lnTo>
                  <a:cubicBezTo>
                    <a:pt x="1890" y="1095"/>
                    <a:pt x="1895" y="1090"/>
                    <a:pt x="1895" y="1080"/>
                  </a:cubicBezTo>
                  <a:lnTo>
                    <a:pt x="1895" y="1080"/>
                  </a:lnTo>
                  <a:lnTo>
                    <a:pt x="1895" y="1075"/>
                  </a:lnTo>
                  <a:lnTo>
                    <a:pt x="1895" y="1075"/>
                  </a:lnTo>
                  <a:cubicBezTo>
                    <a:pt x="1895" y="1069"/>
                    <a:pt x="1895" y="1059"/>
                    <a:pt x="1895" y="1049"/>
                  </a:cubicBezTo>
                  <a:lnTo>
                    <a:pt x="1895" y="1049"/>
                  </a:lnTo>
                  <a:cubicBezTo>
                    <a:pt x="1895" y="1034"/>
                    <a:pt x="1895" y="1024"/>
                    <a:pt x="1890" y="1014"/>
                  </a:cubicBezTo>
                  <a:lnTo>
                    <a:pt x="1890" y="1014"/>
                  </a:lnTo>
                  <a:cubicBezTo>
                    <a:pt x="1890" y="1004"/>
                    <a:pt x="1885" y="993"/>
                    <a:pt x="1880" y="978"/>
                  </a:cubicBezTo>
                  <a:lnTo>
                    <a:pt x="1880" y="978"/>
                  </a:lnTo>
                  <a:cubicBezTo>
                    <a:pt x="1880" y="973"/>
                    <a:pt x="1875" y="968"/>
                    <a:pt x="1875" y="963"/>
                  </a:cubicBezTo>
                  <a:lnTo>
                    <a:pt x="1875" y="963"/>
                  </a:lnTo>
                  <a:cubicBezTo>
                    <a:pt x="1865" y="938"/>
                    <a:pt x="1855" y="917"/>
                    <a:pt x="1840" y="897"/>
                  </a:cubicBezTo>
                  <a:lnTo>
                    <a:pt x="1840" y="897"/>
                  </a:lnTo>
                  <a:cubicBezTo>
                    <a:pt x="1835" y="892"/>
                    <a:pt x="1835" y="882"/>
                    <a:pt x="1830" y="877"/>
                  </a:cubicBezTo>
                  <a:lnTo>
                    <a:pt x="1830" y="877"/>
                  </a:lnTo>
                  <a:cubicBezTo>
                    <a:pt x="1830" y="877"/>
                    <a:pt x="1830" y="877"/>
                    <a:pt x="1830" y="877"/>
                  </a:cubicBezTo>
                  <a:lnTo>
                    <a:pt x="1830" y="877"/>
                  </a:lnTo>
                  <a:cubicBezTo>
                    <a:pt x="1825" y="872"/>
                    <a:pt x="1825" y="872"/>
                    <a:pt x="1819" y="867"/>
                  </a:cubicBezTo>
                  <a:lnTo>
                    <a:pt x="1819" y="867"/>
                  </a:lnTo>
                  <a:cubicBezTo>
                    <a:pt x="1819" y="867"/>
                    <a:pt x="1819" y="862"/>
                    <a:pt x="1814" y="862"/>
                  </a:cubicBezTo>
                  <a:lnTo>
                    <a:pt x="1814" y="862"/>
                  </a:lnTo>
                  <a:cubicBezTo>
                    <a:pt x="1809" y="852"/>
                    <a:pt x="1804" y="847"/>
                    <a:pt x="1799" y="841"/>
                  </a:cubicBezTo>
                  <a:lnTo>
                    <a:pt x="1799" y="841"/>
                  </a:lnTo>
                  <a:cubicBezTo>
                    <a:pt x="1794" y="836"/>
                    <a:pt x="1794" y="831"/>
                    <a:pt x="1789" y="831"/>
                  </a:cubicBezTo>
                  <a:lnTo>
                    <a:pt x="1789" y="831"/>
                  </a:lnTo>
                  <a:cubicBezTo>
                    <a:pt x="1784" y="826"/>
                    <a:pt x="1784" y="826"/>
                    <a:pt x="1779" y="821"/>
                  </a:cubicBezTo>
                  <a:lnTo>
                    <a:pt x="1779" y="821"/>
                  </a:lnTo>
                  <a:cubicBezTo>
                    <a:pt x="1769" y="811"/>
                    <a:pt x="1764" y="806"/>
                    <a:pt x="1754" y="801"/>
                  </a:cubicBezTo>
                  <a:lnTo>
                    <a:pt x="1754" y="801"/>
                  </a:lnTo>
                  <a:cubicBezTo>
                    <a:pt x="1764" y="806"/>
                    <a:pt x="1774" y="811"/>
                    <a:pt x="1779" y="816"/>
                  </a:cubicBezTo>
                  <a:lnTo>
                    <a:pt x="1779" y="816"/>
                  </a:lnTo>
                  <a:cubicBezTo>
                    <a:pt x="1774" y="811"/>
                    <a:pt x="1764" y="806"/>
                    <a:pt x="1754" y="801"/>
                  </a:cubicBezTo>
                  <a:lnTo>
                    <a:pt x="1754" y="801"/>
                  </a:lnTo>
                  <a:cubicBezTo>
                    <a:pt x="1728" y="781"/>
                    <a:pt x="1703" y="760"/>
                    <a:pt x="1678" y="745"/>
                  </a:cubicBezTo>
                  <a:lnTo>
                    <a:pt x="1678" y="745"/>
                  </a:lnTo>
                  <a:cubicBezTo>
                    <a:pt x="1662" y="740"/>
                    <a:pt x="1652" y="730"/>
                    <a:pt x="1642" y="725"/>
                  </a:cubicBezTo>
                  <a:lnTo>
                    <a:pt x="1642" y="725"/>
                  </a:lnTo>
                  <a:cubicBezTo>
                    <a:pt x="1637" y="725"/>
                    <a:pt x="1637" y="720"/>
                    <a:pt x="1632" y="720"/>
                  </a:cubicBezTo>
                  <a:lnTo>
                    <a:pt x="1632" y="720"/>
                  </a:lnTo>
                  <a:cubicBezTo>
                    <a:pt x="1622" y="715"/>
                    <a:pt x="1607" y="710"/>
                    <a:pt x="1597" y="700"/>
                  </a:cubicBezTo>
                  <a:lnTo>
                    <a:pt x="1597" y="700"/>
                  </a:lnTo>
                  <a:cubicBezTo>
                    <a:pt x="1576" y="695"/>
                    <a:pt x="1561" y="684"/>
                    <a:pt x="1541" y="674"/>
                  </a:cubicBezTo>
                  <a:lnTo>
                    <a:pt x="1541" y="674"/>
                  </a:lnTo>
                  <a:cubicBezTo>
                    <a:pt x="1460" y="629"/>
                    <a:pt x="1389" y="588"/>
                    <a:pt x="1364" y="573"/>
                  </a:cubicBezTo>
                  <a:lnTo>
                    <a:pt x="1364" y="573"/>
                  </a:lnTo>
                  <a:lnTo>
                    <a:pt x="1358" y="568"/>
                  </a:lnTo>
                  <a:cubicBezTo>
                    <a:pt x="1358" y="568"/>
                    <a:pt x="1358" y="568"/>
                    <a:pt x="1358" y="568"/>
                  </a:cubicBezTo>
                  <a:lnTo>
                    <a:pt x="1358" y="568"/>
                  </a:lnTo>
                  <a:cubicBezTo>
                    <a:pt x="1328" y="538"/>
                    <a:pt x="1065" y="244"/>
                    <a:pt x="882" y="31"/>
                  </a:cubicBezTo>
                  <a:lnTo>
                    <a:pt x="882" y="31"/>
                  </a:lnTo>
                  <a:cubicBezTo>
                    <a:pt x="715" y="208"/>
                    <a:pt x="361" y="173"/>
                    <a:pt x="183" y="1"/>
                  </a:cubicBezTo>
                  <a:lnTo>
                    <a:pt x="183" y="1"/>
                  </a:lnTo>
                  <a:cubicBezTo>
                    <a:pt x="183" y="6"/>
                    <a:pt x="153" y="41"/>
                    <a:pt x="153" y="46"/>
                  </a:cubicBezTo>
                  <a:moveTo>
                    <a:pt x="1495" y="654"/>
                  </a:moveTo>
                  <a:cubicBezTo>
                    <a:pt x="1495" y="654"/>
                    <a:pt x="1495" y="649"/>
                    <a:pt x="1490" y="649"/>
                  </a:cubicBezTo>
                  <a:lnTo>
                    <a:pt x="1490" y="649"/>
                  </a:lnTo>
                  <a:cubicBezTo>
                    <a:pt x="1450" y="629"/>
                    <a:pt x="1404" y="603"/>
                    <a:pt x="1364" y="573"/>
                  </a:cubicBezTo>
                  <a:lnTo>
                    <a:pt x="1364" y="573"/>
                  </a:lnTo>
                  <a:cubicBezTo>
                    <a:pt x="1424" y="608"/>
                    <a:pt x="1480" y="639"/>
                    <a:pt x="1541" y="674"/>
                  </a:cubicBezTo>
                  <a:lnTo>
                    <a:pt x="1541" y="674"/>
                  </a:lnTo>
                  <a:cubicBezTo>
                    <a:pt x="1526" y="664"/>
                    <a:pt x="1510" y="659"/>
                    <a:pt x="1495" y="654"/>
                  </a:cubicBez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6"/>
            <p:cNvSpPr/>
            <p:nvPr/>
          </p:nvSpPr>
          <p:spPr>
            <a:xfrm>
              <a:off x="2339698" y="2089558"/>
              <a:ext cx="144299" cy="418318"/>
            </a:xfrm>
            <a:custGeom>
              <a:avLst/>
              <a:gdLst/>
              <a:ahLst/>
              <a:cxnLst/>
              <a:rect l="l" t="t" r="r" b="b"/>
              <a:pathLst>
                <a:path w="1267" h="3673" extrusionOk="0">
                  <a:moveTo>
                    <a:pt x="899" y="0"/>
                  </a:moveTo>
                  <a:cubicBezTo>
                    <a:pt x="610" y="0"/>
                    <a:pt x="451" y="344"/>
                    <a:pt x="451" y="344"/>
                  </a:cubicBezTo>
                  <a:cubicBezTo>
                    <a:pt x="0" y="1545"/>
                    <a:pt x="299" y="3672"/>
                    <a:pt x="299" y="3672"/>
                  </a:cubicBezTo>
                  <a:lnTo>
                    <a:pt x="856" y="3657"/>
                  </a:lnTo>
                  <a:cubicBezTo>
                    <a:pt x="856" y="3657"/>
                    <a:pt x="1206" y="785"/>
                    <a:pt x="1236" y="430"/>
                  </a:cubicBezTo>
                  <a:cubicBezTo>
                    <a:pt x="1267" y="76"/>
                    <a:pt x="1140" y="76"/>
                    <a:pt x="1140" y="76"/>
                  </a:cubicBezTo>
                  <a:cubicBezTo>
                    <a:pt x="1052" y="22"/>
                    <a:pt x="971" y="0"/>
                    <a:pt x="899" y="0"/>
                  </a:cubicBezTo>
                  <a:close/>
                </a:path>
              </a:pathLst>
            </a:custGeom>
            <a:solidFill>
              <a:srgbClr val="0B539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6"/>
            <p:cNvSpPr/>
            <p:nvPr/>
          </p:nvSpPr>
          <p:spPr>
            <a:xfrm>
              <a:off x="1750091" y="2456964"/>
              <a:ext cx="218783" cy="225047"/>
            </a:xfrm>
            <a:custGeom>
              <a:avLst/>
              <a:gdLst/>
              <a:ahLst/>
              <a:cxnLst/>
              <a:rect l="l" t="t" r="r" b="b"/>
              <a:pathLst>
                <a:path w="1921" h="1976" extrusionOk="0">
                  <a:moveTo>
                    <a:pt x="1221" y="41"/>
                  </a:moveTo>
                  <a:cubicBezTo>
                    <a:pt x="1221" y="41"/>
                    <a:pt x="1261" y="390"/>
                    <a:pt x="1211" y="634"/>
                  </a:cubicBezTo>
                  <a:lnTo>
                    <a:pt x="1211" y="634"/>
                  </a:lnTo>
                  <a:cubicBezTo>
                    <a:pt x="1180" y="689"/>
                    <a:pt x="593" y="1327"/>
                    <a:pt x="562" y="1363"/>
                  </a:cubicBezTo>
                  <a:lnTo>
                    <a:pt x="562" y="1363"/>
                  </a:lnTo>
                  <a:cubicBezTo>
                    <a:pt x="562" y="1363"/>
                    <a:pt x="562" y="1363"/>
                    <a:pt x="562" y="1363"/>
                  </a:cubicBezTo>
                  <a:lnTo>
                    <a:pt x="562" y="1363"/>
                  </a:lnTo>
                  <a:cubicBezTo>
                    <a:pt x="557" y="1363"/>
                    <a:pt x="552" y="1368"/>
                    <a:pt x="552" y="1368"/>
                  </a:cubicBezTo>
                  <a:lnTo>
                    <a:pt x="552" y="1368"/>
                  </a:lnTo>
                  <a:cubicBezTo>
                    <a:pt x="532" y="1383"/>
                    <a:pt x="456" y="1424"/>
                    <a:pt x="375" y="1469"/>
                  </a:cubicBezTo>
                  <a:lnTo>
                    <a:pt x="375" y="1469"/>
                  </a:lnTo>
                  <a:cubicBezTo>
                    <a:pt x="360" y="1479"/>
                    <a:pt x="340" y="1490"/>
                    <a:pt x="324" y="1495"/>
                  </a:cubicBezTo>
                  <a:lnTo>
                    <a:pt x="324" y="1495"/>
                  </a:lnTo>
                  <a:cubicBezTo>
                    <a:pt x="269" y="1525"/>
                    <a:pt x="213" y="1555"/>
                    <a:pt x="162" y="1596"/>
                  </a:cubicBezTo>
                  <a:lnTo>
                    <a:pt x="162" y="1596"/>
                  </a:lnTo>
                  <a:cubicBezTo>
                    <a:pt x="152" y="1601"/>
                    <a:pt x="147" y="1606"/>
                    <a:pt x="137" y="1611"/>
                  </a:cubicBezTo>
                  <a:lnTo>
                    <a:pt x="137" y="1611"/>
                  </a:lnTo>
                  <a:cubicBezTo>
                    <a:pt x="147" y="1606"/>
                    <a:pt x="152" y="1601"/>
                    <a:pt x="162" y="1596"/>
                  </a:cubicBezTo>
                  <a:lnTo>
                    <a:pt x="162" y="1596"/>
                  </a:lnTo>
                  <a:cubicBezTo>
                    <a:pt x="142" y="1611"/>
                    <a:pt x="122" y="1631"/>
                    <a:pt x="101" y="1657"/>
                  </a:cubicBezTo>
                  <a:lnTo>
                    <a:pt x="101" y="1657"/>
                  </a:lnTo>
                  <a:cubicBezTo>
                    <a:pt x="101" y="1657"/>
                    <a:pt x="96" y="1662"/>
                    <a:pt x="96" y="1662"/>
                  </a:cubicBezTo>
                  <a:lnTo>
                    <a:pt x="96" y="1662"/>
                  </a:lnTo>
                  <a:cubicBezTo>
                    <a:pt x="56" y="1718"/>
                    <a:pt x="0" y="1829"/>
                    <a:pt x="31" y="1900"/>
                  </a:cubicBezTo>
                  <a:lnTo>
                    <a:pt x="31" y="1900"/>
                  </a:lnTo>
                  <a:cubicBezTo>
                    <a:pt x="61" y="1971"/>
                    <a:pt x="157" y="1976"/>
                    <a:pt x="218" y="1966"/>
                  </a:cubicBezTo>
                  <a:lnTo>
                    <a:pt x="218" y="1966"/>
                  </a:lnTo>
                  <a:cubicBezTo>
                    <a:pt x="446" y="1930"/>
                    <a:pt x="684" y="1925"/>
                    <a:pt x="902" y="1844"/>
                  </a:cubicBezTo>
                  <a:lnTo>
                    <a:pt x="902" y="1844"/>
                  </a:lnTo>
                  <a:cubicBezTo>
                    <a:pt x="1104" y="1773"/>
                    <a:pt x="1292" y="1652"/>
                    <a:pt x="1479" y="1561"/>
                  </a:cubicBezTo>
                  <a:lnTo>
                    <a:pt x="1479" y="1561"/>
                  </a:lnTo>
                  <a:cubicBezTo>
                    <a:pt x="1581" y="1515"/>
                    <a:pt x="1692" y="1479"/>
                    <a:pt x="1793" y="1429"/>
                  </a:cubicBezTo>
                  <a:lnTo>
                    <a:pt x="1793" y="1429"/>
                  </a:lnTo>
                  <a:cubicBezTo>
                    <a:pt x="1839" y="1398"/>
                    <a:pt x="1890" y="1368"/>
                    <a:pt x="1910" y="1312"/>
                  </a:cubicBezTo>
                  <a:lnTo>
                    <a:pt x="1910" y="1312"/>
                  </a:lnTo>
                  <a:cubicBezTo>
                    <a:pt x="1920" y="1277"/>
                    <a:pt x="1920" y="1236"/>
                    <a:pt x="1915" y="1201"/>
                  </a:cubicBezTo>
                  <a:lnTo>
                    <a:pt x="1915" y="1201"/>
                  </a:lnTo>
                  <a:cubicBezTo>
                    <a:pt x="1905" y="1135"/>
                    <a:pt x="1864" y="922"/>
                    <a:pt x="1793" y="897"/>
                  </a:cubicBezTo>
                  <a:lnTo>
                    <a:pt x="1793" y="897"/>
                  </a:lnTo>
                  <a:cubicBezTo>
                    <a:pt x="1793" y="892"/>
                    <a:pt x="1788" y="892"/>
                    <a:pt x="1788" y="892"/>
                  </a:cubicBezTo>
                  <a:lnTo>
                    <a:pt x="1788" y="892"/>
                  </a:lnTo>
                  <a:cubicBezTo>
                    <a:pt x="1788" y="892"/>
                    <a:pt x="1793" y="892"/>
                    <a:pt x="1793" y="892"/>
                  </a:cubicBezTo>
                  <a:lnTo>
                    <a:pt x="1793" y="892"/>
                  </a:lnTo>
                  <a:cubicBezTo>
                    <a:pt x="1793" y="887"/>
                    <a:pt x="1788" y="882"/>
                    <a:pt x="1788" y="877"/>
                  </a:cubicBezTo>
                  <a:lnTo>
                    <a:pt x="1788" y="877"/>
                  </a:lnTo>
                  <a:cubicBezTo>
                    <a:pt x="1768" y="836"/>
                    <a:pt x="1733" y="796"/>
                    <a:pt x="1707" y="760"/>
                  </a:cubicBezTo>
                  <a:lnTo>
                    <a:pt x="1707" y="760"/>
                  </a:lnTo>
                  <a:cubicBezTo>
                    <a:pt x="1641" y="436"/>
                    <a:pt x="1707" y="0"/>
                    <a:pt x="1707" y="0"/>
                  </a:cubicBezTo>
                  <a:lnTo>
                    <a:pt x="1707" y="0"/>
                  </a:lnTo>
                  <a:lnTo>
                    <a:pt x="1221" y="41"/>
                  </a:lnTo>
                  <a:close/>
                </a:path>
              </a:pathLst>
            </a:custGeom>
            <a:solidFill>
              <a:srgbClr val="FFB5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6"/>
            <p:cNvSpPr/>
            <p:nvPr/>
          </p:nvSpPr>
          <p:spPr>
            <a:xfrm>
              <a:off x="1966937" y="2585544"/>
              <a:ext cx="683" cy="5353"/>
            </a:xfrm>
            <a:custGeom>
              <a:avLst/>
              <a:gdLst/>
              <a:ahLst/>
              <a:cxnLst/>
              <a:rect l="l" t="t" r="r" b="b"/>
              <a:pathLst>
                <a:path w="6" h="47" extrusionOk="0">
                  <a:moveTo>
                    <a:pt x="6" y="47"/>
                  </a:moveTo>
                  <a:cubicBezTo>
                    <a:pt x="6" y="31"/>
                    <a:pt x="1" y="16"/>
                    <a:pt x="1" y="1"/>
                  </a:cubicBezTo>
                  <a:cubicBezTo>
                    <a:pt x="1" y="16"/>
                    <a:pt x="6" y="31"/>
                    <a:pt x="6" y="47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6"/>
            <p:cNvSpPr/>
            <p:nvPr/>
          </p:nvSpPr>
          <p:spPr>
            <a:xfrm>
              <a:off x="1849289" y="2624836"/>
              <a:ext cx="683" cy="114"/>
            </a:xfrm>
            <a:custGeom>
              <a:avLst/>
              <a:gdLst/>
              <a:ahLst/>
              <a:cxnLst/>
              <a:rect l="l" t="t" r="r" b="b"/>
              <a:pathLst>
                <a:path w="6" h="1" extrusionOk="0">
                  <a:moveTo>
                    <a:pt x="0" y="0"/>
                  </a:moveTo>
                  <a:cubicBezTo>
                    <a:pt x="0" y="0"/>
                    <a:pt x="5" y="0"/>
                    <a:pt x="5" y="0"/>
                  </a:cubicBezTo>
                  <a:cubicBezTo>
                    <a:pt x="5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6"/>
            <p:cNvSpPr/>
            <p:nvPr/>
          </p:nvSpPr>
          <p:spPr>
            <a:xfrm>
              <a:off x="1852137" y="2623128"/>
              <a:ext cx="2506" cy="1253"/>
            </a:xfrm>
            <a:custGeom>
              <a:avLst/>
              <a:gdLst/>
              <a:ahLst/>
              <a:cxnLst/>
              <a:rect l="l" t="t" r="r" b="b"/>
              <a:pathLst>
                <a:path w="22" h="11" extrusionOk="0">
                  <a:moveTo>
                    <a:pt x="1" y="10"/>
                  </a:moveTo>
                  <a:cubicBezTo>
                    <a:pt x="6" y="5"/>
                    <a:pt x="16" y="0"/>
                    <a:pt x="21" y="0"/>
                  </a:cubicBezTo>
                  <a:cubicBezTo>
                    <a:pt x="16" y="0"/>
                    <a:pt x="6" y="5"/>
                    <a:pt x="1" y="10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6"/>
            <p:cNvSpPr/>
            <p:nvPr/>
          </p:nvSpPr>
          <p:spPr>
            <a:xfrm>
              <a:off x="1820475" y="2618458"/>
              <a:ext cx="1822" cy="1253"/>
            </a:xfrm>
            <a:custGeom>
              <a:avLst/>
              <a:gdLst/>
              <a:ahLst/>
              <a:cxnLst/>
              <a:rect l="l" t="t" r="r" b="b"/>
              <a:pathLst>
                <a:path w="16" h="11" extrusionOk="0">
                  <a:moveTo>
                    <a:pt x="15" y="11"/>
                  </a:moveTo>
                  <a:cubicBezTo>
                    <a:pt x="10" y="6"/>
                    <a:pt x="5" y="1"/>
                    <a:pt x="0" y="1"/>
                  </a:cubicBezTo>
                  <a:cubicBezTo>
                    <a:pt x="5" y="1"/>
                    <a:pt x="10" y="6"/>
                    <a:pt x="15" y="11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6"/>
            <p:cNvSpPr/>
            <p:nvPr/>
          </p:nvSpPr>
          <p:spPr>
            <a:xfrm>
              <a:off x="1818653" y="2616750"/>
              <a:ext cx="797" cy="683"/>
            </a:xfrm>
            <a:custGeom>
              <a:avLst/>
              <a:gdLst/>
              <a:ahLst/>
              <a:cxnLst/>
              <a:rect l="l" t="t" r="r" b="b"/>
              <a:pathLst>
                <a:path w="7" h="6" extrusionOk="0">
                  <a:moveTo>
                    <a:pt x="1" y="0"/>
                  </a:moveTo>
                  <a:cubicBezTo>
                    <a:pt x="1" y="0"/>
                    <a:pt x="1" y="6"/>
                    <a:pt x="6" y="6"/>
                  </a:cubicBezTo>
                  <a:cubicBezTo>
                    <a:pt x="1" y="6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C3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6"/>
            <p:cNvSpPr/>
            <p:nvPr/>
          </p:nvSpPr>
          <p:spPr>
            <a:xfrm>
              <a:off x="1752369" y="2547505"/>
              <a:ext cx="216505" cy="133935"/>
            </a:xfrm>
            <a:custGeom>
              <a:avLst/>
              <a:gdLst/>
              <a:ahLst/>
              <a:cxnLst/>
              <a:rect l="l" t="t" r="r" b="b"/>
              <a:pathLst>
                <a:path w="1901" h="1176" extrusionOk="0">
                  <a:moveTo>
                    <a:pt x="1019" y="31"/>
                  </a:moveTo>
                  <a:cubicBezTo>
                    <a:pt x="836" y="244"/>
                    <a:pt x="568" y="538"/>
                    <a:pt x="542" y="568"/>
                  </a:cubicBezTo>
                  <a:lnTo>
                    <a:pt x="542" y="568"/>
                  </a:lnTo>
                  <a:cubicBezTo>
                    <a:pt x="537" y="568"/>
                    <a:pt x="537" y="568"/>
                    <a:pt x="537" y="573"/>
                  </a:cubicBezTo>
                  <a:lnTo>
                    <a:pt x="537" y="573"/>
                  </a:lnTo>
                  <a:lnTo>
                    <a:pt x="532" y="573"/>
                  </a:lnTo>
                  <a:cubicBezTo>
                    <a:pt x="512" y="588"/>
                    <a:pt x="436" y="629"/>
                    <a:pt x="355" y="674"/>
                  </a:cubicBezTo>
                  <a:lnTo>
                    <a:pt x="355" y="674"/>
                  </a:lnTo>
                  <a:cubicBezTo>
                    <a:pt x="340" y="684"/>
                    <a:pt x="320" y="695"/>
                    <a:pt x="304" y="700"/>
                  </a:cubicBezTo>
                  <a:lnTo>
                    <a:pt x="304" y="700"/>
                  </a:lnTo>
                  <a:cubicBezTo>
                    <a:pt x="289" y="710"/>
                    <a:pt x="279" y="715"/>
                    <a:pt x="264" y="720"/>
                  </a:cubicBezTo>
                  <a:lnTo>
                    <a:pt x="264" y="720"/>
                  </a:lnTo>
                  <a:cubicBezTo>
                    <a:pt x="264" y="720"/>
                    <a:pt x="259" y="725"/>
                    <a:pt x="259" y="725"/>
                  </a:cubicBezTo>
                  <a:lnTo>
                    <a:pt x="259" y="725"/>
                  </a:lnTo>
                  <a:cubicBezTo>
                    <a:pt x="244" y="730"/>
                    <a:pt x="233" y="740"/>
                    <a:pt x="218" y="745"/>
                  </a:cubicBezTo>
                  <a:lnTo>
                    <a:pt x="218" y="745"/>
                  </a:lnTo>
                  <a:cubicBezTo>
                    <a:pt x="193" y="760"/>
                    <a:pt x="168" y="781"/>
                    <a:pt x="142" y="801"/>
                  </a:cubicBezTo>
                  <a:lnTo>
                    <a:pt x="142" y="801"/>
                  </a:lnTo>
                  <a:cubicBezTo>
                    <a:pt x="132" y="806"/>
                    <a:pt x="127" y="811"/>
                    <a:pt x="117" y="816"/>
                  </a:cubicBezTo>
                  <a:lnTo>
                    <a:pt x="117" y="816"/>
                  </a:lnTo>
                  <a:cubicBezTo>
                    <a:pt x="127" y="811"/>
                    <a:pt x="132" y="806"/>
                    <a:pt x="142" y="801"/>
                  </a:cubicBezTo>
                  <a:lnTo>
                    <a:pt x="142" y="801"/>
                  </a:lnTo>
                  <a:cubicBezTo>
                    <a:pt x="132" y="806"/>
                    <a:pt x="127" y="816"/>
                    <a:pt x="117" y="821"/>
                  </a:cubicBezTo>
                  <a:lnTo>
                    <a:pt x="117" y="821"/>
                  </a:lnTo>
                  <a:cubicBezTo>
                    <a:pt x="117" y="826"/>
                    <a:pt x="112" y="826"/>
                    <a:pt x="107" y="831"/>
                  </a:cubicBezTo>
                  <a:lnTo>
                    <a:pt x="107" y="831"/>
                  </a:lnTo>
                  <a:cubicBezTo>
                    <a:pt x="107" y="831"/>
                    <a:pt x="102" y="836"/>
                    <a:pt x="102" y="841"/>
                  </a:cubicBezTo>
                  <a:lnTo>
                    <a:pt x="102" y="841"/>
                  </a:lnTo>
                  <a:cubicBezTo>
                    <a:pt x="92" y="847"/>
                    <a:pt x="87" y="852"/>
                    <a:pt x="81" y="862"/>
                  </a:cubicBezTo>
                  <a:lnTo>
                    <a:pt x="81" y="862"/>
                  </a:lnTo>
                  <a:cubicBezTo>
                    <a:pt x="81" y="862"/>
                    <a:pt x="76" y="867"/>
                    <a:pt x="76" y="867"/>
                  </a:cubicBezTo>
                  <a:lnTo>
                    <a:pt x="76" y="867"/>
                  </a:lnTo>
                  <a:cubicBezTo>
                    <a:pt x="71" y="872"/>
                    <a:pt x="71" y="872"/>
                    <a:pt x="66" y="877"/>
                  </a:cubicBezTo>
                  <a:lnTo>
                    <a:pt x="66" y="877"/>
                  </a:lnTo>
                  <a:cubicBezTo>
                    <a:pt x="66" y="877"/>
                    <a:pt x="66" y="877"/>
                    <a:pt x="66" y="877"/>
                  </a:cubicBezTo>
                  <a:lnTo>
                    <a:pt x="66" y="877"/>
                  </a:lnTo>
                  <a:cubicBezTo>
                    <a:pt x="66" y="882"/>
                    <a:pt x="61" y="892"/>
                    <a:pt x="56" y="897"/>
                  </a:cubicBezTo>
                  <a:lnTo>
                    <a:pt x="56" y="897"/>
                  </a:lnTo>
                  <a:cubicBezTo>
                    <a:pt x="46" y="917"/>
                    <a:pt x="31" y="938"/>
                    <a:pt x="21" y="963"/>
                  </a:cubicBezTo>
                  <a:lnTo>
                    <a:pt x="21" y="963"/>
                  </a:lnTo>
                  <a:cubicBezTo>
                    <a:pt x="21" y="968"/>
                    <a:pt x="21" y="973"/>
                    <a:pt x="16" y="978"/>
                  </a:cubicBezTo>
                  <a:lnTo>
                    <a:pt x="16" y="978"/>
                  </a:lnTo>
                  <a:cubicBezTo>
                    <a:pt x="11" y="993"/>
                    <a:pt x="11" y="1004"/>
                    <a:pt x="5" y="1014"/>
                  </a:cubicBezTo>
                  <a:lnTo>
                    <a:pt x="5" y="1014"/>
                  </a:lnTo>
                  <a:cubicBezTo>
                    <a:pt x="5" y="1024"/>
                    <a:pt x="0" y="1034"/>
                    <a:pt x="0" y="1049"/>
                  </a:cubicBezTo>
                  <a:lnTo>
                    <a:pt x="0" y="1049"/>
                  </a:lnTo>
                  <a:cubicBezTo>
                    <a:pt x="0" y="1059"/>
                    <a:pt x="0" y="1069"/>
                    <a:pt x="0" y="1075"/>
                  </a:cubicBezTo>
                  <a:lnTo>
                    <a:pt x="0" y="1075"/>
                  </a:lnTo>
                  <a:lnTo>
                    <a:pt x="0" y="1080"/>
                  </a:lnTo>
                  <a:lnTo>
                    <a:pt x="0" y="1080"/>
                  </a:lnTo>
                  <a:cubicBezTo>
                    <a:pt x="5" y="1090"/>
                    <a:pt x="5" y="1095"/>
                    <a:pt x="11" y="1105"/>
                  </a:cubicBezTo>
                  <a:lnTo>
                    <a:pt x="11" y="1105"/>
                  </a:lnTo>
                  <a:cubicBezTo>
                    <a:pt x="31" y="1156"/>
                    <a:pt x="81" y="1171"/>
                    <a:pt x="132" y="1171"/>
                  </a:cubicBezTo>
                  <a:lnTo>
                    <a:pt x="132" y="1171"/>
                  </a:lnTo>
                  <a:cubicBezTo>
                    <a:pt x="152" y="1176"/>
                    <a:pt x="178" y="1171"/>
                    <a:pt x="198" y="1171"/>
                  </a:cubicBezTo>
                  <a:lnTo>
                    <a:pt x="198" y="1171"/>
                  </a:lnTo>
                  <a:cubicBezTo>
                    <a:pt x="309" y="1150"/>
                    <a:pt x="426" y="1140"/>
                    <a:pt x="542" y="1125"/>
                  </a:cubicBezTo>
                  <a:lnTo>
                    <a:pt x="542" y="1125"/>
                  </a:lnTo>
                  <a:cubicBezTo>
                    <a:pt x="588" y="1120"/>
                    <a:pt x="629" y="1115"/>
                    <a:pt x="674" y="1105"/>
                  </a:cubicBezTo>
                  <a:lnTo>
                    <a:pt x="674" y="1105"/>
                  </a:lnTo>
                  <a:cubicBezTo>
                    <a:pt x="689" y="1105"/>
                    <a:pt x="705" y="1100"/>
                    <a:pt x="720" y="1100"/>
                  </a:cubicBezTo>
                  <a:lnTo>
                    <a:pt x="720" y="1100"/>
                  </a:lnTo>
                  <a:cubicBezTo>
                    <a:pt x="745" y="1090"/>
                    <a:pt x="770" y="1085"/>
                    <a:pt x="801" y="1080"/>
                  </a:cubicBezTo>
                  <a:lnTo>
                    <a:pt x="801" y="1080"/>
                  </a:lnTo>
                  <a:cubicBezTo>
                    <a:pt x="816" y="1075"/>
                    <a:pt x="826" y="1069"/>
                    <a:pt x="841" y="1064"/>
                  </a:cubicBezTo>
                  <a:lnTo>
                    <a:pt x="841" y="1064"/>
                  </a:lnTo>
                  <a:cubicBezTo>
                    <a:pt x="856" y="1059"/>
                    <a:pt x="872" y="1054"/>
                    <a:pt x="882" y="1049"/>
                  </a:cubicBezTo>
                  <a:lnTo>
                    <a:pt x="882" y="1049"/>
                  </a:lnTo>
                  <a:cubicBezTo>
                    <a:pt x="932" y="1034"/>
                    <a:pt x="983" y="1009"/>
                    <a:pt x="1029" y="988"/>
                  </a:cubicBezTo>
                  <a:lnTo>
                    <a:pt x="1029" y="988"/>
                  </a:lnTo>
                  <a:cubicBezTo>
                    <a:pt x="1090" y="958"/>
                    <a:pt x="1150" y="928"/>
                    <a:pt x="1211" y="897"/>
                  </a:cubicBezTo>
                  <a:lnTo>
                    <a:pt x="1211" y="897"/>
                  </a:lnTo>
                  <a:cubicBezTo>
                    <a:pt x="1292" y="852"/>
                    <a:pt x="1378" y="806"/>
                    <a:pt x="1459" y="766"/>
                  </a:cubicBezTo>
                  <a:lnTo>
                    <a:pt x="1459" y="766"/>
                  </a:lnTo>
                  <a:cubicBezTo>
                    <a:pt x="1485" y="755"/>
                    <a:pt x="1510" y="745"/>
                    <a:pt x="1535" y="735"/>
                  </a:cubicBezTo>
                  <a:lnTo>
                    <a:pt x="1535" y="735"/>
                  </a:lnTo>
                  <a:cubicBezTo>
                    <a:pt x="1566" y="725"/>
                    <a:pt x="1591" y="710"/>
                    <a:pt x="1616" y="700"/>
                  </a:cubicBezTo>
                  <a:lnTo>
                    <a:pt x="1616" y="700"/>
                  </a:lnTo>
                  <a:cubicBezTo>
                    <a:pt x="1667" y="679"/>
                    <a:pt x="1723" y="659"/>
                    <a:pt x="1773" y="634"/>
                  </a:cubicBezTo>
                  <a:lnTo>
                    <a:pt x="1773" y="634"/>
                  </a:lnTo>
                  <a:cubicBezTo>
                    <a:pt x="1804" y="614"/>
                    <a:pt x="1834" y="593"/>
                    <a:pt x="1859" y="568"/>
                  </a:cubicBezTo>
                  <a:lnTo>
                    <a:pt x="1859" y="568"/>
                  </a:lnTo>
                  <a:cubicBezTo>
                    <a:pt x="1865" y="563"/>
                    <a:pt x="1865" y="558"/>
                    <a:pt x="1870" y="553"/>
                  </a:cubicBezTo>
                  <a:lnTo>
                    <a:pt x="1870" y="553"/>
                  </a:lnTo>
                  <a:cubicBezTo>
                    <a:pt x="1880" y="543"/>
                    <a:pt x="1885" y="527"/>
                    <a:pt x="1890" y="517"/>
                  </a:cubicBezTo>
                  <a:lnTo>
                    <a:pt x="1890" y="517"/>
                  </a:lnTo>
                  <a:cubicBezTo>
                    <a:pt x="1895" y="502"/>
                    <a:pt x="1895" y="487"/>
                    <a:pt x="1900" y="477"/>
                  </a:cubicBezTo>
                  <a:lnTo>
                    <a:pt x="1900" y="477"/>
                  </a:lnTo>
                  <a:cubicBezTo>
                    <a:pt x="1900" y="472"/>
                    <a:pt x="1900" y="467"/>
                    <a:pt x="1900" y="462"/>
                  </a:cubicBezTo>
                  <a:lnTo>
                    <a:pt x="1900" y="462"/>
                  </a:lnTo>
                  <a:cubicBezTo>
                    <a:pt x="1900" y="441"/>
                    <a:pt x="1895" y="421"/>
                    <a:pt x="1895" y="406"/>
                  </a:cubicBezTo>
                  <a:lnTo>
                    <a:pt x="1895" y="406"/>
                  </a:lnTo>
                  <a:cubicBezTo>
                    <a:pt x="1890" y="386"/>
                    <a:pt x="1885" y="350"/>
                    <a:pt x="1875" y="310"/>
                  </a:cubicBezTo>
                  <a:lnTo>
                    <a:pt x="1875" y="310"/>
                  </a:lnTo>
                  <a:cubicBezTo>
                    <a:pt x="1875" y="305"/>
                    <a:pt x="1870" y="294"/>
                    <a:pt x="1870" y="284"/>
                  </a:cubicBezTo>
                  <a:lnTo>
                    <a:pt x="1870" y="284"/>
                  </a:lnTo>
                  <a:cubicBezTo>
                    <a:pt x="1865" y="269"/>
                    <a:pt x="1859" y="254"/>
                    <a:pt x="1854" y="244"/>
                  </a:cubicBezTo>
                  <a:lnTo>
                    <a:pt x="1854" y="244"/>
                  </a:lnTo>
                  <a:cubicBezTo>
                    <a:pt x="1854" y="229"/>
                    <a:pt x="1849" y="218"/>
                    <a:pt x="1844" y="208"/>
                  </a:cubicBezTo>
                  <a:lnTo>
                    <a:pt x="1844" y="208"/>
                  </a:lnTo>
                  <a:cubicBezTo>
                    <a:pt x="1839" y="193"/>
                    <a:pt x="1834" y="183"/>
                    <a:pt x="1829" y="168"/>
                  </a:cubicBezTo>
                  <a:lnTo>
                    <a:pt x="1829" y="168"/>
                  </a:lnTo>
                  <a:cubicBezTo>
                    <a:pt x="1824" y="163"/>
                    <a:pt x="1824" y="158"/>
                    <a:pt x="1819" y="148"/>
                  </a:cubicBezTo>
                  <a:lnTo>
                    <a:pt x="1819" y="148"/>
                  </a:lnTo>
                  <a:cubicBezTo>
                    <a:pt x="1799" y="112"/>
                    <a:pt x="1768" y="82"/>
                    <a:pt x="1748" y="46"/>
                  </a:cubicBezTo>
                  <a:lnTo>
                    <a:pt x="1748" y="46"/>
                  </a:lnTo>
                  <a:cubicBezTo>
                    <a:pt x="1743" y="41"/>
                    <a:pt x="1713" y="6"/>
                    <a:pt x="1713" y="1"/>
                  </a:cubicBezTo>
                  <a:lnTo>
                    <a:pt x="1713" y="1"/>
                  </a:lnTo>
                  <a:cubicBezTo>
                    <a:pt x="1535" y="173"/>
                    <a:pt x="1181" y="208"/>
                    <a:pt x="1019" y="31"/>
                  </a:cubicBezTo>
                  <a:moveTo>
                    <a:pt x="532" y="573"/>
                  </a:moveTo>
                  <a:cubicBezTo>
                    <a:pt x="492" y="603"/>
                    <a:pt x="451" y="629"/>
                    <a:pt x="406" y="649"/>
                  </a:cubicBezTo>
                  <a:lnTo>
                    <a:pt x="406" y="649"/>
                  </a:lnTo>
                  <a:lnTo>
                    <a:pt x="401" y="654"/>
                  </a:lnTo>
                  <a:cubicBezTo>
                    <a:pt x="385" y="659"/>
                    <a:pt x="375" y="669"/>
                    <a:pt x="360" y="674"/>
                  </a:cubicBezTo>
                  <a:lnTo>
                    <a:pt x="360" y="674"/>
                  </a:lnTo>
                  <a:cubicBezTo>
                    <a:pt x="416" y="639"/>
                    <a:pt x="472" y="608"/>
                    <a:pt x="532" y="573"/>
                  </a:cubicBezTo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16"/>
            <p:cNvSpPr/>
            <p:nvPr/>
          </p:nvSpPr>
          <p:spPr>
            <a:xfrm>
              <a:off x="1838925" y="2089558"/>
              <a:ext cx="144299" cy="418318"/>
            </a:xfrm>
            <a:custGeom>
              <a:avLst/>
              <a:gdLst/>
              <a:ahLst/>
              <a:cxnLst/>
              <a:rect l="l" t="t" r="r" b="b"/>
              <a:pathLst>
                <a:path w="1267" h="3673" extrusionOk="0">
                  <a:moveTo>
                    <a:pt x="370" y="0"/>
                  </a:moveTo>
                  <a:cubicBezTo>
                    <a:pt x="297" y="0"/>
                    <a:pt x="216" y="22"/>
                    <a:pt x="127" y="76"/>
                  </a:cubicBezTo>
                  <a:cubicBezTo>
                    <a:pt x="127" y="76"/>
                    <a:pt x="0" y="76"/>
                    <a:pt x="31" y="430"/>
                  </a:cubicBezTo>
                  <a:cubicBezTo>
                    <a:pt x="66" y="785"/>
                    <a:pt x="416" y="3657"/>
                    <a:pt x="416" y="3657"/>
                  </a:cubicBezTo>
                  <a:lnTo>
                    <a:pt x="968" y="3672"/>
                  </a:lnTo>
                  <a:cubicBezTo>
                    <a:pt x="968" y="3672"/>
                    <a:pt x="1267" y="1545"/>
                    <a:pt x="816" y="344"/>
                  </a:cubicBezTo>
                  <a:cubicBezTo>
                    <a:pt x="816" y="344"/>
                    <a:pt x="660" y="0"/>
                    <a:pt x="370" y="0"/>
                  </a:cubicBezTo>
                  <a:close/>
                </a:path>
              </a:pathLst>
            </a:custGeom>
            <a:solidFill>
              <a:srgbClr val="0B539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2068527" y="1824653"/>
              <a:ext cx="185868" cy="237802"/>
            </a:xfrm>
            <a:custGeom>
              <a:avLst/>
              <a:gdLst/>
              <a:ahLst/>
              <a:cxnLst/>
              <a:rect l="l" t="t" r="r" b="b"/>
              <a:pathLst>
                <a:path w="1632" h="2088" extrusionOk="0">
                  <a:moveTo>
                    <a:pt x="92" y="0"/>
                  </a:moveTo>
                  <a:cubicBezTo>
                    <a:pt x="41" y="0"/>
                    <a:pt x="0" y="41"/>
                    <a:pt x="0" y="87"/>
                  </a:cubicBezTo>
                  <a:lnTo>
                    <a:pt x="97" y="1996"/>
                  </a:lnTo>
                  <a:cubicBezTo>
                    <a:pt x="97" y="2047"/>
                    <a:pt x="137" y="2087"/>
                    <a:pt x="188" y="2087"/>
                  </a:cubicBezTo>
                  <a:lnTo>
                    <a:pt x="1429" y="2087"/>
                  </a:lnTo>
                  <a:cubicBezTo>
                    <a:pt x="1474" y="2087"/>
                    <a:pt x="1515" y="2047"/>
                    <a:pt x="1515" y="1996"/>
                  </a:cubicBezTo>
                  <a:lnTo>
                    <a:pt x="1631" y="87"/>
                  </a:lnTo>
                  <a:cubicBezTo>
                    <a:pt x="1631" y="41"/>
                    <a:pt x="1596" y="0"/>
                    <a:pt x="1545" y="0"/>
                  </a:cubicBezTo>
                  <a:close/>
                </a:path>
              </a:pathLst>
            </a:custGeom>
            <a:solidFill>
              <a:srgbClr val="0A112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6"/>
            <p:cNvSpPr/>
            <p:nvPr/>
          </p:nvSpPr>
          <p:spPr>
            <a:xfrm>
              <a:off x="2311339" y="1727164"/>
              <a:ext cx="172657" cy="272994"/>
            </a:xfrm>
            <a:custGeom>
              <a:avLst/>
              <a:gdLst/>
              <a:ahLst/>
              <a:cxnLst/>
              <a:rect l="l" t="t" r="r" b="b"/>
              <a:pathLst>
                <a:path w="1516" h="2397" extrusionOk="0">
                  <a:moveTo>
                    <a:pt x="26" y="355"/>
                  </a:moveTo>
                  <a:cubicBezTo>
                    <a:pt x="36" y="446"/>
                    <a:pt x="77" y="527"/>
                    <a:pt x="117" y="603"/>
                  </a:cubicBezTo>
                  <a:lnTo>
                    <a:pt x="117" y="603"/>
                  </a:lnTo>
                  <a:cubicBezTo>
                    <a:pt x="361" y="1069"/>
                    <a:pt x="589" y="1550"/>
                    <a:pt x="852" y="2001"/>
                  </a:cubicBezTo>
                  <a:lnTo>
                    <a:pt x="852" y="2001"/>
                  </a:lnTo>
                  <a:cubicBezTo>
                    <a:pt x="918" y="2118"/>
                    <a:pt x="984" y="2244"/>
                    <a:pt x="1095" y="2320"/>
                  </a:cubicBezTo>
                  <a:lnTo>
                    <a:pt x="1095" y="2320"/>
                  </a:lnTo>
                  <a:cubicBezTo>
                    <a:pt x="1212" y="2396"/>
                    <a:pt x="1384" y="2396"/>
                    <a:pt x="1465" y="2280"/>
                  </a:cubicBezTo>
                  <a:lnTo>
                    <a:pt x="1465" y="2280"/>
                  </a:lnTo>
                  <a:cubicBezTo>
                    <a:pt x="1511" y="2214"/>
                    <a:pt x="1516" y="2128"/>
                    <a:pt x="1511" y="2052"/>
                  </a:cubicBezTo>
                  <a:lnTo>
                    <a:pt x="1511" y="2052"/>
                  </a:lnTo>
                  <a:cubicBezTo>
                    <a:pt x="1500" y="1895"/>
                    <a:pt x="1455" y="1743"/>
                    <a:pt x="1394" y="1601"/>
                  </a:cubicBezTo>
                  <a:lnTo>
                    <a:pt x="1394" y="1601"/>
                  </a:lnTo>
                  <a:cubicBezTo>
                    <a:pt x="1283" y="1312"/>
                    <a:pt x="1136" y="1044"/>
                    <a:pt x="989" y="770"/>
                  </a:cubicBezTo>
                  <a:lnTo>
                    <a:pt x="989" y="770"/>
                  </a:lnTo>
                  <a:cubicBezTo>
                    <a:pt x="872" y="563"/>
                    <a:pt x="761" y="355"/>
                    <a:pt x="624" y="162"/>
                  </a:cubicBezTo>
                  <a:lnTo>
                    <a:pt x="624" y="162"/>
                  </a:lnTo>
                  <a:cubicBezTo>
                    <a:pt x="604" y="137"/>
                    <a:pt x="584" y="107"/>
                    <a:pt x="558" y="81"/>
                  </a:cubicBezTo>
                  <a:lnTo>
                    <a:pt x="558" y="81"/>
                  </a:lnTo>
                  <a:cubicBezTo>
                    <a:pt x="538" y="61"/>
                    <a:pt x="513" y="41"/>
                    <a:pt x="487" y="31"/>
                  </a:cubicBezTo>
                  <a:lnTo>
                    <a:pt x="487" y="31"/>
                  </a:lnTo>
                  <a:cubicBezTo>
                    <a:pt x="447" y="5"/>
                    <a:pt x="406" y="0"/>
                    <a:pt x="361" y="0"/>
                  </a:cubicBezTo>
                  <a:lnTo>
                    <a:pt x="361" y="0"/>
                  </a:lnTo>
                  <a:cubicBezTo>
                    <a:pt x="183" y="0"/>
                    <a:pt x="1" y="157"/>
                    <a:pt x="26" y="355"/>
                  </a:cubicBezTo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6"/>
            <p:cNvSpPr/>
            <p:nvPr/>
          </p:nvSpPr>
          <p:spPr>
            <a:xfrm>
              <a:off x="2290042" y="1675800"/>
              <a:ext cx="147260" cy="198624"/>
            </a:xfrm>
            <a:custGeom>
              <a:avLst/>
              <a:gdLst/>
              <a:ahLst/>
              <a:cxnLst/>
              <a:rect l="l" t="t" r="r" b="b"/>
              <a:pathLst>
                <a:path w="1293" h="1744" extrusionOk="0">
                  <a:moveTo>
                    <a:pt x="4" y="0"/>
                  </a:moveTo>
                  <a:cubicBezTo>
                    <a:pt x="2" y="0"/>
                    <a:pt x="1" y="0"/>
                    <a:pt x="1" y="1"/>
                  </a:cubicBezTo>
                  <a:lnTo>
                    <a:pt x="310" y="1743"/>
                  </a:lnTo>
                  <a:lnTo>
                    <a:pt x="1292" y="1272"/>
                  </a:lnTo>
                  <a:cubicBezTo>
                    <a:pt x="1292" y="1272"/>
                    <a:pt x="841" y="208"/>
                    <a:pt x="446" y="77"/>
                  </a:cubicBezTo>
                  <a:cubicBezTo>
                    <a:pt x="436" y="77"/>
                    <a:pt x="50" y="0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6"/>
            <p:cNvSpPr/>
            <p:nvPr/>
          </p:nvSpPr>
          <p:spPr>
            <a:xfrm>
              <a:off x="2198930" y="1916333"/>
              <a:ext cx="290875" cy="103982"/>
            </a:xfrm>
            <a:custGeom>
              <a:avLst/>
              <a:gdLst/>
              <a:ahLst/>
              <a:cxnLst/>
              <a:rect l="l" t="t" r="r" b="b"/>
              <a:pathLst>
                <a:path w="2554" h="913" extrusionOk="0">
                  <a:moveTo>
                    <a:pt x="436" y="183"/>
                  </a:moveTo>
                  <a:lnTo>
                    <a:pt x="46" y="133"/>
                  </a:lnTo>
                  <a:cubicBezTo>
                    <a:pt x="20" y="168"/>
                    <a:pt x="0" y="209"/>
                    <a:pt x="36" y="244"/>
                  </a:cubicBezTo>
                  <a:lnTo>
                    <a:pt x="36" y="244"/>
                  </a:lnTo>
                  <a:cubicBezTo>
                    <a:pt x="61" y="274"/>
                    <a:pt x="96" y="290"/>
                    <a:pt x="127" y="310"/>
                  </a:cubicBezTo>
                  <a:lnTo>
                    <a:pt x="127" y="310"/>
                  </a:lnTo>
                  <a:cubicBezTo>
                    <a:pt x="137" y="320"/>
                    <a:pt x="213" y="366"/>
                    <a:pt x="213" y="381"/>
                  </a:cubicBezTo>
                  <a:lnTo>
                    <a:pt x="213" y="381"/>
                  </a:lnTo>
                  <a:cubicBezTo>
                    <a:pt x="213" y="431"/>
                    <a:pt x="193" y="467"/>
                    <a:pt x="238" y="502"/>
                  </a:cubicBezTo>
                  <a:lnTo>
                    <a:pt x="238" y="502"/>
                  </a:lnTo>
                  <a:cubicBezTo>
                    <a:pt x="269" y="523"/>
                    <a:pt x="299" y="543"/>
                    <a:pt x="309" y="578"/>
                  </a:cubicBezTo>
                  <a:lnTo>
                    <a:pt x="309" y="578"/>
                  </a:lnTo>
                  <a:cubicBezTo>
                    <a:pt x="329" y="629"/>
                    <a:pt x="299" y="670"/>
                    <a:pt x="329" y="720"/>
                  </a:cubicBezTo>
                  <a:lnTo>
                    <a:pt x="329" y="720"/>
                  </a:lnTo>
                  <a:cubicBezTo>
                    <a:pt x="350" y="756"/>
                    <a:pt x="395" y="811"/>
                    <a:pt x="441" y="806"/>
                  </a:cubicBezTo>
                  <a:lnTo>
                    <a:pt x="441" y="806"/>
                  </a:lnTo>
                  <a:cubicBezTo>
                    <a:pt x="441" y="806"/>
                    <a:pt x="826" y="715"/>
                    <a:pt x="826" y="715"/>
                  </a:cubicBezTo>
                  <a:lnTo>
                    <a:pt x="826" y="715"/>
                  </a:lnTo>
                  <a:cubicBezTo>
                    <a:pt x="912" y="700"/>
                    <a:pt x="1034" y="735"/>
                    <a:pt x="1125" y="746"/>
                  </a:cubicBezTo>
                  <a:lnTo>
                    <a:pt x="1125" y="746"/>
                  </a:lnTo>
                  <a:cubicBezTo>
                    <a:pt x="1221" y="756"/>
                    <a:pt x="1322" y="771"/>
                    <a:pt x="1419" y="786"/>
                  </a:cubicBezTo>
                  <a:lnTo>
                    <a:pt x="1419" y="786"/>
                  </a:lnTo>
                  <a:cubicBezTo>
                    <a:pt x="1662" y="822"/>
                    <a:pt x="1905" y="913"/>
                    <a:pt x="2148" y="832"/>
                  </a:cubicBezTo>
                  <a:lnTo>
                    <a:pt x="2148" y="832"/>
                  </a:lnTo>
                  <a:cubicBezTo>
                    <a:pt x="2325" y="776"/>
                    <a:pt x="2553" y="624"/>
                    <a:pt x="2477" y="396"/>
                  </a:cubicBezTo>
                  <a:lnTo>
                    <a:pt x="2477" y="396"/>
                  </a:lnTo>
                  <a:cubicBezTo>
                    <a:pt x="2437" y="274"/>
                    <a:pt x="2300" y="138"/>
                    <a:pt x="2178" y="128"/>
                  </a:cubicBezTo>
                  <a:lnTo>
                    <a:pt x="2178" y="128"/>
                  </a:lnTo>
                  <a:cubicBezTo>
                    <a:pt x="1905" y="112"/>
                    <a:pt x="836" y="229"/>
                    <a:pt x="836" y="229"/>
                  </a:cubicBezTo>
                  <a:lnTo>
                    <a:pt x="836" y="229"/>
                  </a:lnTo>
                  <a:lnTo>
                    <a:pt x="618" y="112"/>
                  </a:lnTo>
                  <a:lnTo>
                    <a:pt x="446" y="1"/>
                  </a:lnTo>
                  <a:cubicBezTo>
                    <a:pt x="446" y="1"/>
                    <a:pt x="431" y="112"/>
                    <a:pt x="436" y="183"/>
                  </a:cubicBez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1832548" y="1916333"/>
              <a:ext cx="290875" cy="103982"/>
            </a:xfrm>
            <a:custGeom>
              <a:avLst/>
              <a:gdLst/>
              <a:ahLst/>
              <a:cxnLst/>
              <a:rect l="l" t="t" r="r" b="b"/>
              <a:pathLst>
                <a:path w="2554" h="913" extrusionOk="0">
                  <a:moveTo>
                    <a:pt x="1936" y="112"/>
                  </a:moveTo>
                  <a:lnTo>
                    <a:pt x="1718" y="229"/>
                  </a:lnTo>
                  <a:cubicBezTo>
                    <a:pt x="1718" y="229"/>
                    <a:pt x="644" y="112"/>
                    <a:pt x="370" y="128"/>
                  </a:cubicBezTo>
                  <a:lnTo>
                    <a:pt x="370" y="128"/>
                  </a:lnTo>
                  <a:cubicBezTo>
                    <a:pt x="254" y="138"/>
                    <a:pt x="117" y="274"/>
                    <a:pt x="77" y="396"/>
                  </a:cubicBezTo>
                  <a:lnTo>
                    <a:pt x="77" y="396"/>
                  </a:lnTo>
                  <a:cubicBezTo>
                    <a:pt x="1" y="624"/>
                    <a:pt x="228" y="776"/>
                    <a:pt x="406" y="832"/>
                  </a:cubicBezTo>
                  <a:lnTo>
                    <a:pt x="406" y="832"/>
                  </a:lnTo>
                  <a:cubicBezTo>
                    <a:pt x="649" y="913"/>
                    <a:pt x="887" y="822"/>
                    <a:pt x="1130" y="786"/>
                  </a:cubicBezTo>
                  <a:lnTo>
                    <a:pt x="1130" y="786"/>
                  </a:lnTo>
                  <a:cubicBezTo>
                    <a:pt x="1231" y="771"/>
                    <a:pt x="1328" y="756"/>
                    <a:pt x="1429" y="746"/>
                  </a:cubicBezTo>
                  <a:lnTo>
                    <a:pt x="1429" y="746"/>
                  </a:lnTo>
                  <a:cubicBezTo>
                    <a:pt x="1520" y="735"/>
                    <a:pt x="1637" y="700"/>
                    <a:pt x="1728" y="715"/>
                  </a:cubicBezTo>
                  <a:lnTo>
                    <a:pt x="1728" y="715"/>
                  </a:lnTo>
                  <a:cubicBezTo>
                    <a:pt x="1728" y="715"/>
                    <a:pt x="2113" y="806"/>
                    <a:pt x="2113" y="806"/>
                  </a:cubicBezTo>
                  <a:lnTo>
                    <a:pt x="2113" y="806"/>
                  </a:lnTo>
                  <a:cubicBezTo>
                    <a:pt x="2158" y="811"/>
                    <a:pt x="2204" y="756"/>
                    <a:pt x="2224" y="720"/>
                  </a:cubicBezTo>
                  <a:lnTo>
                    <a:pt x="2224" y="720"/>
                  </a:lnTo>
                  <a:cubicBezTo>
                    <a:pt x="2255" y="670"/>
                    <a:pt x="2224" y="629"/>
                    <a:pt x="2240" y="578"/>
                  </a:cubicBezTo>
                  <a:lnTo>
                    <a:pt x="2240" y="578"/>
                  </a:lnTo>
                  <a:cubicBezTo>
                    <a:pt x="2250" y="543"/>
                    <a:pt x="2285" y="523"/>
                    <a:pt x="2316" y="502"/>
                  </a:cubicBezTo>
                  <a:lnTo>
                    <a:pt x="2316" y="502"/>
                  </a:lnTo>
                  <a:cubicBezTo>
                    <a:pt x="2361" y="467"/>
                    <a:pt x="2341" y="431"/>
                    <a:pt x="2336" y="381"/>
                  </a:cubicBezTo>
                  <a:lnTo>
                    <a:pt x="2336" y="381"/>
                  </a:lnTo>
                  <a:cubicBezTo>
                    <a:pt x="2336" y="366"/>
                    <a:pt x="2417" y="320"/>
                    <a:pt x="2422" y="310"/>
                  </a:cubicBezTo>
                  <a:lnTo>
                    <a:pt x="2422" y="310"/>
                  </a:lnTo>
                  <a:cubicBezTo>
                    <a:pt x="2452" y="290"/>
                    <a:pt x="2493" y="274"/>
                    <a:pt x="2518" y="244"/>
                  </a:cubicBezTo>
                  <a:lnTo>
                    <a:pt x="2518" y="244"/>
                  </a:lnTo>
                  <a:cubicBezTo>
                    <a:pt x="2554" y="209"/>
                    <a:pt x="2528" y="168"/>
                    <a:pt x="2508" y="133"/>
                  </a:cubicBezTo>
                  <a:lnTo>
                    <a:pt x="2508" y="133"/>
                  </a:lnTo>
                  <a:lnTo>
                    <a:pt x="2118" y="183"/>
                  </a:lnTo>
                  <a:cubicBezTo>
                    <a:pt x="2118" y="112"/>
                    <a:pt x="2108" y="1"/>
                    <a:pt x="2108" y="1"/>
                  </a:cubicBezTo>
                  <a:lnTo>
                    <a:pt x="2108" y="1"/>
                  </a:lnTo>
                  <a:close/>
                </a:path>
              </a:pathLst>
            </a:custGeom>
            <a:solidFill>
              <a:srgbClr val="FAC5A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85" name="Google Shape;285;p16"/>
          <p:cNvGrpSpPr/>
          <p:nvPr/>
        </p:nvGrpSpPr>
        <p:grpSpPr>
          <a:xfrm>
            <a:off x="5150027" y="4841600"/>
            <a:ext cx="5721173" cy="1508805"/>
            <a:chOff x="3862520" y="3631200"/>
            <a:chExt cx="4290880" cy="1131604"/>
          </a:xfrm>
        </p:grpSpPr>
        <p:sp>
          <p:nvSpPr>
            <p:cNvPr id="286" name="Google Shape;286;p16"/>
            <p:cNvSpPr/>
            <p:nvPr/>
          </p:nvSpPr>
          <p:spPr>
            <a:xfrm flipH="1">
              <a:off x="4755000" y="3631200"/>
              <a:ext cx="3398400" cy="10992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287" name="Google Shape;287;p16"/>
            <p:cNvGrpSpPr/>
            <p:nvPr/>
          </p:nvGrpSpPr>
          <p:grpSpPr>
            <a:xfrm flipH="1">
              <a:off x="5117535" y="3681317"/>
              <a:ext cx="1981652" cy="1081487"/>
              <a:chOff x="1699223" y="1296908"/>
              <a:chExt cx="1940703" cy="1081487"/>
            </a:xfrm>
          </p:grpSpPr>
          <p:sp>
            <p:nvSpPr>
              <p:cNvPr id="288" name="Google Shape;288;p16"/>
              <p:cNvSpPr txBox="1"/>
              <p:nvPr/>
            </p:nvSpPr>
            <p:spPr>
              <a:xfrm>
                <a:off x="1699223" y="1296908"/>
                <a:ext cx="1940700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r>
                  <a:rPr lang="fr-BE" sz="1867" b="1" kern="0" dirty="0" err="1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Intrinsic</a:t>
                </a:r>
                <a:r>
                  <a:rPr lang="fr-BE" sz="1867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 limitation of self-</a:t>
                </a:r>
                <a:r>
                  <a:rPr lang="fr-BE" sz="1867" b="1" kern="0" dirty="0" err="1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regulation</a:t>
                </a:r>
                <a:r>
                  <a:rPr lang="fr-BE" sz="1867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 </a:t>
                </a:r>
                <a:endParaRPr sz="1867" b="1" kern="0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289" name="Google Shape;289;p16"/>
              <p:cNvSpPr txBox="1"/>
              <p:nvPr/>
            </p:nvSpPr>
            <p:spPr>
              <a:xfrm>
                <a:off x="1699226" y="1652095"/>
                <a:ext cx="19407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r>
                  <a:rPr lang="nl-BE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No structured cooperation between platforms</a:t>
                </a:r>
              </a:p>
              <a:p>
                <a:pPr defTabSz="1219170">
                  <a:buClr>
                    <a:srgbClr val="000000"/>
                  </a:buClr>
                </a:pPr>
                <a:r>
                  <a:rPr lang="nl-BE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No sanctions</a:t>
                </a:r>
                <a:endParaRPr sz="1600" kern="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defTabSz="1219170">
                  <a:buClr>
                    <a:srgbClr val="000000"/>
                  </a:buClr>
                </a:pPr>
                <a:endParaRPr sz="1600" kern="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290" name="Google Shape;290;p16"/>
            <p:cNvSpPr/>
            <p:nvPr/>
          </p:nvSpPr>
          <p:spPr>
            <a:xfrm flipH="1">
              <a:off x="7256192" y="3817650"/>
              <a:ext cx="741600" cy="726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6"/>
            <p:cNvSpPr/>
            <p:nvPr/>
          </p:nvSpPr>
          <p:spPr>
            <a:xfrm flipH="1">
              <a:off x="3862520" y="3945825"/>
              <a:ext cx="479700" cy="469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3</a:t>
              </a: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292" name="Google Shape;292;p16"/>
            <p:cNvCxnSpPr>
              <a:stCxn id="291" idx="2"/>
              <a:endCxn id="286" idx="3"/>
            </p:cNvCxnSpPr>
            <p:nvPr/>
          </p:nvCxnSpPr>
          <p:spPr>
            <a:xfrm>
              <a:off x="4342220" y="4180725"/>
              <a:ext cx="4128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93" name="Google Shape;293;p16"/>
          <p:cNvGrpSpPr/>
          <p:nvPr/>
        </p:nvGrpSpPr>
        <p:grpSpPr>
          <a:xfrm>
            <a:off x="5861221" y="3215000"/>
            <a:ext cx="5721175" cy="1465600"/>
            <a:chOff x="4395915" y="2411250"/>
            <a:chExt cx="4290881" cy="1099200"/>
          </a:xfrm>
        </p:grpSpPr>
        <p:sp>
          <p:nvSpPr>
            <p:cNvPr id="294" name="Google Shape;294;p16"/>
            <p:cNvSpPr/>
            <p:nvPr/>
          </p:nvSpPr>
          <p:spPr>
            <a:xfrm flipH="1">
              <a:off x="5288396" y="2411250"/>
              <a:ext cx="3398400" cy="10992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295" name="Google Shape;295;p16"/>
            <p:cNvGrpSpPr/>
            <p:nvPr/>
          </p:nvGrpSpPr>
          <p:grpSpPr>
            <a:xfrm flipH="1">
              <a:off x="5444543" y="2475961"/>
              <a:ext cx="2474703" cy="979233"/>
              <a:chOff x="1418484" y="1311502"/>
              <a:chExt cx="2423566" cy="979233"/>
            </a:xfrm>
          </p:grpSpPr>
          <p:sp>
            <p:nvSpPr>
              <p:cNvPr id="296" name="Google Shape;296;p16"/>
              <p:cNvSpPr txBox="1"/>
              <p:nvPr/>
            </p:nvSpPr>
            <p:spPr>
              <a:xfrm>
                <a:off x="1418484" y="1311502"/>
                <a:ext cx="2423566" cy="372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r>
                  <a:rPr lang="en" sz="1867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No </a:t>
                </a:r>
                <a:r>
                  <a:rPr lang="en" sz="1867" b="1" kern="0" dirty="0" err="1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independ</a:t>
                </a:r>
                <a:r>
                  <a:rPr lang="fr-BE" sz="1867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e</a:t>
                </a:r>
                <a:r>
                  <a:rPr lang="en" sz="1867" b="1" kern="0" dirty="0" err="1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nce</a:t>
                </a:r>
                <a:r>
                  <a:rPr lang="en" sz="1867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 for researchers</a:t>
                </a:r>
                <a:endParaRPr sz="1867" b="1" kern="0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297" name="Google Shape;297;p16"/>
              <p:cNvSpPr txBox="1"/>
              <p:nvPr/>
            </p:nvSpPr>
            <p:spPr>
              <a:xfrm>
                <a:off x="1615698" y="1564435"/>
                <a:ext cx="2127387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r>
                  <a:rPr lang="fr-BE" sz="1600" kern="0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Repertories</a:t>
                </a:r>
                <a:r>
                  <a:rPr lang="fr-BE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 of </a:t>
                </a:r>
                <a:r>
                  <a:rPr lang="fr-BE" sz="1600" kern="0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political</a:t>
                </a:r>
                <a:r>
                  <a:rPr lang="fr-BE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600" kern="0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ads</a:t>
                </a:r>
                <a:r>
                  <a:rPr lang="fr-BE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 can </a:t>
                </a:r>
                <a:r>
                  <a:rPr lang="fr-BE" sz="1600" kern="0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be</a:t>
                </a:r>
                <a:r>
                  <a:rPr lang="fr-BE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fr-BE" sz="1600" kern="0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modify</a:t>
                </a:r>
                <a:r>
                  <a:rPr lang="fr-BE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/</a:t>
                </a:r>
                <a:r>
                  <a:rPr lang="fr-BE" sz="1600" kern="0" dirty="0" err="1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restrict</a:t>
                </a:r>
                <a:r>
                  <a:rPr lang="fr-BE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 by platforms</a:t>
                </a:r>
                <a:endParaRPr sz="1600" kern="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298" name="Google Shape;298;p16"/>
            <p:cNvSpPr/>
            <p:nvPr/>
          </p:nvSpPr>
          <p:spPr>
            <a:xfrm flipH="1">
              <a:off x="7789587" y="2597700"/>
              <a:ext cx="741600" cy="726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6"/>
            <p:cNvSpPr/>
            <p:nvPr/>
          </p:nvSpPr>
          <p:spPr>
            <a:xfrm flipH="1">
              <a:off x="4395915" y="2725950"/>
              <a:ext cx="479700" cy="469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</a:t>
              </a: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300" name="Google Shape;300;p16"/>
            <p:cNvCxnSpPr>
              <a:stCxn id="294" idx="3"/>
              <a:endCxn id="299" idx="2"/>
            </p:cNvCxnSpPr>
            <p:nvPr/>
          </p:nvCxnSpPr>
          <p:spPr>
            <a:xfrm rot="10800000">
              <a:off x="4875596" y="2960850"/>
              <a:ext cx="4128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01" name="Google Shape;301;p16"/>
          <p:cNvGrpSpPr/>
          <p:nvPr/>
        </p:nvGrpSpPr>
        <p:grpSpPr>
          <a:xfrm>
            <a:off x="5150027" y="1588401"/>
            <a:ext cx="5721173" cy="1645740"/>
            <a:chOff x="3862520" y="1191300"/>
            <a:chExt cx="4290880" cy="1234305"/>
          </a:xfrm>
        </p:grpSpPr>
        <p:sp>
          <p:nvSpPr>
            <p:cNvPr id="302" name="Google Shape;302;p16"/>
            <p:cNvSpPr/>
            <p:nvPr/>
          </p:nvSpPr>
          <p:spPr>
            <a:xfrm flipH="1">
              <a:off x="4755000" y="1191300"/>
              <a:ext cx="3398400" cy="10992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303" name="Google Shape;303;p16"/>
            <p:cNvGrpSpPr/>
            <p:nvPr/>
          </p:nvGrpSpPr>
          <p:grpSpPr>
            <a:xfrm flipH="1">
              <a:off x="4985995" y="1320373"/>
              <a:ext cx="2244730" cy="1105232"/>
              <a:chOff x="1570403" y="1375864"/>
              <a:chExt cx="2198344" cy="1105232"/>
            </a:xfrm>
          </p:grpSpPr>
          <p:sp>
            <p:nvSpPr>
              <p:cNvPr id="304" name="Google Shape;304;p16"/>
              <p:cNvSpPr txBox="1"/>
              <p:nvPr/>
            </p:nvSpPr>
            <p:spPr>
              <a:xfrm>
                <a:off x="1570403" y="1375864"/>
                <a:ext cx="2198344" cy="34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r>
                  <a:rPr lang="nl-BE" sz="1867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No consistent </a:t>
                </a:r>
                <a:r>
                  <a:rPr lang="fr-BE" sz="1867" b="1" kern="0" dirty="0" err="1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implementation</a:t>
                </a:r>
                <a:r>
                  <a:rPr lang="fr-BE" sz="1867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 of </a:t>
                </a:r>
                <a:r>
                  <a:rPr lang="fr-BE" sz="1867" b="1" kern="0" dirty="0" err="1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specific</a:t>
                </a:r>
                <a:r>
                  <a:rPr lang="fr-BE" sz="1867" b="1" kern="0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 restrictions </a:t>
                </a:r>
                <a:endParaRPr sz="1867" b="1" kern="0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305" name="Google Shape;305;p16"/>
              <p:cNvSpPr txBox="1"/>
              <p:nvPr/>
            </p:nvSpPr>
            <p:spPr>
              <a:xfrm>
                <a:off x="1682577" y="1754796"/>
                <a:ext cx="1940700" cy="72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r>
                  <a:rPr lang="nl-BE" sz="1600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The problem of political advertising</a:t>
                </a:r>
                <a:endParaRPr sz="1600" kern="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defTabSz="1219170">
                  <a:buClr>
                    <a:srgbClr val="000000"/>
                  </a:buClr>
                </a:pPr>
                <a:endParaRPr sz="1600" kern="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307" name="Google Shape;307;p16"/>
            <p:cNvSpPr/>
            <p:nvPr/>
          </p:nvSpPr>
          <p:spPr>
            <a:xfrm flipH="1">
              <a:off x="3862520" y="1506075"/>
              <a:ext cx="479700" cy="469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1</a:t>
              </a: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308" name="Google Shape;308;p16"/>
            <p:cNvCxnSpPr>
              <a:stCxn id="302" idx="3"/>
              <a:endCxn id="307" idx="2"/>
            </p:cNvCxnSpPr>
            <p:nvPr/>
          </p:nvCxnSpPr>
          <p:spPr>
            <a:xfrm rot="10800000">
              <a:off x="4342200" y="1740900"/>
              <a:ext cx="4128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22" name="Google Shape;322;p16"/>
          <p:cNvGrpSpPr/>
          <p:nvPr/>
        </p:nvGrpSpPr>
        <p:grpSpPr>
          <a:xfrm>
            <a:off x="9881624" y="5298309"/>
            <a:ext cx="575417" cy="552185"/>
            <a:chOff x="10730480" y="2546706"/>
            <a:chExt cx="431563" cy="414139"/>
          </a:xfrm>
        </p:grpSpPr>
        <p:sp>
          <p:nvSpPr>
            <p:cNvPr id="323" name="Google Shape;323;p16"/>
            <p:cNvSpPr/>
            <p:nvPr/>
          </p:nvSpPr>
          <p:spPr>
            <a:xfrm>
              <a:off x="11119150" y="2960599"/>
              <a:ext cx="806" cy="50"/>
            </a:xfrm>
            <a:custGeom>
              <a:avLst/>
              <a:gdLst/>
              <a:ahLst/>
              <a:cxnLst/>
              <a:rect l="l" t="t" r="r" b="b"/>
              <a:pathLst>
                <a:path w="16" h="1" extrusionOk="0">
                  <a:moveTo>
                    <a:pt x="1" y="0"/>
                  </a:moveTo>
                  <a:lnTo>
                    <a:pt x="16" y="0"/>
                  </a:lnTo>
                  <a:lnTo>
                    <a:pt x="16" y="0"/>
                  </a:lnTo>
                  <a:cubicBezTo>
                    <a:pt x="11" y="0"/>
                    <a:pt x="6" y="0"/>
                    <a:pt x="1" y="0"/>
                  </a:cubicBezTo>
                  <a:close/>
                </a:path>
              </a:pathLst>
            </a:custGeom>
            <a:solidFill>
              <a:srgbClr val="90D8F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6"/>
            <p:cNvSpPr/>
            <p:nvPr/>
          </p:nvSpPr>
          <p:spPr>
            <a:xfrm>
              <a:off x="10730480" y="2546706"/>
              <a:ext cx="388462" cy="413937"/>
            </a:xfrm>
            <a:custGeom>
              <a:avLst/>
              <a:gdLst/>
              <a:ahLst/>
              <a:cxnLst/>
              <a:rect l="l" t="t" r="r" b="b"/>
              <a:pathLst>
                <a:path w="7716" h="8222" extrusionOk="0">
                  <a:moveTo>
                    <a:pt x="350" y="0"/>
                  </a:moveTo>
                  <a:cubicBezTo>
                    <a:pt x="158" y="0"/>
                    <a:pt x="1" y="157"/>
                    <a:pt x="1" y="350"/>
                  </a:cubicBezTo>
                  <a:lnTo>
                    <a:pt x="1" y="7386"/>
                  </a:lnTo>
                  <a:cubicBezTo>
                    <a:pt x="1" y="7847"/>
                    <a:pt x="376" y="8221"/>
                    <a:pt x="837" y="8221"/>
                  </a:cubicBezTo>
                  <a:lnTo>
                    <a:pt x="7716" y="8221"/>
                  </a:lnTo>
                  <a:cubicBezTo>
                    <a:pt x="7260" y="8211"/>
                    <a:pt x="6900" y="7826"/>
                    <a:pt x="6900" y="7370"/>
                  </a:cubicBezTo>
                  <a:lnTo>
                    <a:pt x="6900" y="350"/>
                  </a:lnTo>
                  <a:cubicBezTo>
                    <a:pt x="6900" y="157"/>
                    <a:pt x="6743" y="0"/>
                    <a:pt x="65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6"/>
            <p:cNvSpPr/>
            <p:nvPr/>
          </p:nvSpPr>
          <p:spPr>
            <a:xfrm>
              <a:off x="11077866" y="2583660"/>
              <a:ext cx="84177" cy="377185"/>
            </a:xfrm>
            <a:custGeom>
              <a:avLst/>
              <a:gdLst/>
              <a:ahLst/>
              <a:cxnLst/>
              <a:rect l="l" t="t" r="r" b="b"/>
              <a:pathLst>
                <a:path w="1672" h="7492" extrusionOk="0">
                  <a:moveTo>
                    <a:pt x="0" y="1"/>
                  </a:moveTo>
                  <a:lnTo>
                    <a:pt x="0" y="6642"/>
                  </a:lnTo>
                  <a:cubicBezTo>
                    <a:pt x="0" y="7077"/>
                    <a:pt x="324" y="7447"/>
                    <a:pt x="760" y="7487"/>
                  </a:cubicBezTo>
                  <a:cubicBezTo>
                    <a:pt x="787" y="7490"/>
                    <a:pt x="813" y="7491"/>
                    <a:pt x="839" y="7491"/>
                  </a:cubicBezTo>
                  <a:cubicBezTo>
                    <a:pt x="1300" y="7491"/>
                    <a:pt x="1672" y="7117"/>
                    <a:pt x="1672" y="6652"/>
                  </a:cubicBezTo>
                  <a:lnTo>
                    <a:pt x="1672" y="1723"/>
                  </a:lnTo>
                  <a:cubicBezTo>
                    <a:pt x="1672" y="1530"/>
                    <a:pt x="1515" y="1373"/>
                    <a:pt x="1322" y="1373"/>
                  </a:cubicBezTo>
                  <a:lnTo>
                    <a:pt x="552" y="1373"/>
                  </a:lnTo>
                  <a:lnTo>
                    <a:pt x="552" y="350"/>
                  </a:lnTo>
                  <a:cubicBezTo>
                    <a:pt x="552" y="158"/>
                    <a:pt x="395" y="1"/>
                    <a:pt x="203" y="1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6"/>
            <p:cNvSpPr/>
            <p:nvPr/>
          </p:nvSpPr>
          <p:spPr>
            <a:xfrm>
              <a:off x="11105657" y="2618348"/>
              <a:ext cx="27841" cy="314052"/>
            </a:xfrm>
            <a:custGeom>
              <a:avLst/>
              <a:gdLst/>
              <a:ahLst/>
              <a:cxnLst/>
              <a:rect l="l" t="t" r="r" b="b"/>
              <a:pathLst>
                <a:path w="553" h="6238" extrusionOk="0">
                  <a:moveTo>
                    <a:pt x="0" y="0"/>
                  </a:moveTo>
                  <a:lnTo>
                    <a:pt x="0" y="5953"/>
                  </a:lnTo>
                  <a:cubicBezTo>
                    <a:pt x="0" y="6106"/>
                    <a:pt x="123" y="6237"/>
                    <a:pt x="275" y="6237"/>
                  </a:cubicBezTo>
                  <a:cubicBezTo>
                    <a:pt x="283" y="6237"/>
                    <a:pt x="291" y="6237"/>
                    <a:pt x="299" y="6236"/>
                  </a:cubicBezTo>
                  <a:cubicBezTo>
                    <a:pt x="441" y="6226"/>
                    <a:pt x="552" y="6104"/>
                    <a:pt x="552" y="5958"/>
                  </a:cubicBezTo>
                  <a:lnTo>
                    <a:pt x="552" y="350"/>
                  </a:lnTo>
                  <a:cubicBezTo>
                    <a:pt x="552" y="158"/>
                    <a:pt x="395" y="0"/>
                    <a:pt x="20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6"/>
            <p:cNvSpPr/>
            <p:nvPr/>
          </p:nvSpPr>
          <p:spPr>
            <a:xfrm>
              <a:off x="10751675" y="2772658"/>
              <a:ext cx="305040" cy="12536"/>
            </a:xfrm>
            <a:custGeom>
              <a:avLst/>
              <a:gdLst/>
              <a:ahLst/>
              <a:cxnLst/>
              <a:rect l="l" t="t" r="r" b="b"/>
              <a:pathLst>
                <a:path w="6059" h="249" extrusionOk="0">
                  <a:moveTo>
                    <a:pt x="137" y="0"/>
                  </a:moveTo>
                  <a:cubicBezTo>
                    <a:pt x="61" y="0"/>
                    <a:pt x="0" y="61"/>
                    <a:pt x="5" y="137"/>
                  </a:cubicBezTo>
                  <a:cubicBezTo>
                    <a:pt x="15" y="203"/>
                    <a:pt x="71" y="248"/>
                    <a:pt x="137" y="248"/>
                  </a:cubicBezTo>
                  <a:lnTo>
                    <a:pt x="5917" y="248"/>
                  </a:lnTo>
                  <a:cubicBezTo>
                    <a:pt x="5998" y="248"/>
                    <a:pt x="6059" y="183"/>
                    <a:pt x="6049" y="107"/>
                  </a:cubicBezTo>
                  <a:cubicBezTo>
                    <a:pt x="6038" y="46"/>
                    <a:pt x="5983" y="0"/>
                    <a:pt x="59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6"/>
            <p:cNvSpPr/>
            <p:nvPr/>
          </p:nvSpPr>
          <p:spPr>
            <a:xfrm>
              <a:off x="10751675" y="2814697"/>
              <a:ext cx="305040" cy="12586"/>
            </a:xfrm>
            <a:custGeom>
              <a:avLst/>
              <a:gdLst/>
              <a:ahLst/>
              <a:cxnLst/>
              <a:rect l="l" t="t" r="r" b="b"/>
              <a:pathLst>
                <a:path w="6059" h="250" extrusionOk="0">
                  <a:moveTo>
                    <a:pt x="137" y="1"/>
                  </a:moveTo>
                  <a:cubicBezTo>
                    <a:pt x="61" y="1"/>
                    <a:pt x="0" y="67"/>
                    <a:pt x="5" y="143"/>
                  </a:cubicBezTo>
                  <a:cubicBezTo>
                    <a:pt x="15" y="204"/>
                    <a:pt x="71" y="249"/>
                    <a:pt x="137" y="249"/>
                  </a:cubicBezTo>
                  <a:lnTo>
                    <a:pt x="5917" y="249"/>
                  </a:lnTo>
                  <a:cubicBezTo>
                    <a:pt x="5998" y="249"/>
                    <a:pt x="6059" y="188"/>
                    <a:pt x="6049" y="112"/>
                  </a:cubicBezTo>
                  <a:cubicBezTo>
                    <a:pt x="6038" y="47"/>
                    <a:pt x="5983" y="1"/>
                    <a:pt x="59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6"/>
            <p:cNvSpPr/>
            <p:nvPr/>
          </p:nvSpPr>
          <p:spPr>
            <a:xfrm>
              <a:off x="10751675" y="2856786"/>
              <a:ext cx="305040" cy="12838"/>
            </a:xfrm>
            <a:custGeom>
              <a:avLst/>
              <a:gdLst/>
              <a:ahLst/>
              <a:cxnLst/>
              <a:rect l="l" t="t" r="r" b="b"/>
              <a:pathLst>
                <a:path w="6059" h="255" extrusionOk="0">
                  <a:moveTo>
                    <a:pt x="137" y="1"/>
                  </a:moveTo>
                  <a:cubicBezTo>
                    <a:pt x="61" y="1"/>
                    <a:pt x="0" y="67"/>
                    <a:pt x="5" y="143"/>
                  </a:cubicBezTo>
                  <a:cubicBezTo>
                    <a:pt x="15" y="208"/>
                    <a:pt x="71" y="254"/>
                    <a:pt x="137" y="254"/>
                  </a:cubicBezTo>
                  <a:lnTo>
                    <a:pt x="5917" y="254"/>
                  </a:lnTo>
                  <a:cubicBezTo>
                    <a:pt x="5998" y="254"/>
                    <a:pt x="6059" y="188"/>
                    <a:pt x="6049" y="112"/>
                  </a:cubicBezTo>
                  <a:cubicBezTo>
                    <a:pt x="6038" y="46"/>
                    <a:pt x="5983" y="1"/>
                    <a:pt x="59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6"/>
            <p:cNvSpPr/>
            <p:nvPr/>
          </p:nvSpPr>
          <p:spPr>
            <a:xfrm>
              <a:off x="10751675" y="2898875"/>
              <a:ext cx="305040" cy="12788"/>
            </a:xfrm>
            <a:custGeom>
              <a:avLst/>
              <a:gdLst/>
              <a:ahLst/>
              <a:cxnLst/>
              <a:rect l="l" t="t" r="r" b="b"/>
              <a:pathLst>
                <a:path w="6059" h="254" extrusionOk="0">
                  <a:moveTo>
                    <a:pt x="137" y="1"/>
                  </a:moveTo>
                  <a:cubicBezTo>
                    <a:pt x="61" y="1"/>
                    <a:pt x="0" y="66"/>
                    <a:pt x="5" y="142"/>
                  </a:cubicBezTo>
                  <a:cubicBezTo>
                    <a:pt x="15" y="208"/>
                    <a:pt x="71" y="254"/>
                    <a:pt x="137" y="254"/>
                  </a:cubicBezTo>
                  <a:lnTo>
                    <a:pt x="5917" y="254"/>
                  </a:lnTo>
                  <a:cubicBezTo>
                    <a:pt x="5998" y="254"/>
                    <a:pt x="6059" y="188"/>
                    <a:pt x="6049" y="112"/>
                  </a:cubicBezTo>
                  <a:cubicBezTo>
                    <a:pt x="6038" y="46"/>
                    <a:pt x="5983" y="1"/>
                    <a:pt x="59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6"/>
            <p:cNvSpPr/>
            <p:nvPr/>
          </p:nvSpPr>
          <p:spPr>
            <a:xfrm>
              <a:off x="10751675" y="2646139"/>
              <a:ext cx="172683" cy="96964"/>
            </a:xfrm>
            <a:custGeom>
              <a:avLst/>
              <a:gdLst/>
              <a:ahLst/>
              <a:cxnLst/>
              <a:rect l="l" t="t" r="r" b="b"/>
              <a:pathLst>
                <a:path w="3430" h="1926" extrusionOk="0">
                  <a:moveTo>
                    <a:pt x="127" y="1"/>
                  </a:moveTo>
                  <a:cubicBezTo>
                    <a:pt x="56" y="1"/>
                    <a:pt x="0" y="56"/>
                    <a:pt x="0" y="127"/>
                  </a:cubicBezTo>
                  <a:lnTo>
                    <a:pt x="0" y="1794"/>
                  </a:lnTo>
                  <a:cubicBezTo>
                    <a:pt x="0" y="1870"/>
                    <a:pt x="56" y="1926"/>
                    <a:pt x="127" y="1926"/>
                  </a:cubicBezTo>
                  <a:lnTo>
                    <a:pt x="3303" y="1926"/>
                  </a:lnTo>
                  <a:cubicBezTo>
                    <a:pt x="3374" y="1926"/>
                    <a:pt x="3430" y="1870"/>
                    <a:pt x="3430" y="1794"/>
                  </a:cubicBezTo>
                  <a:lnTo>
                    <a:pt x="3430" y="127"/>
                  </a:lnTo>
                  <a:cubicBezTo>
                    <a:pt x="3430" y="56"/>
                    <a:pt x="3374" y="1"/>
                    <a:pt x="33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6"/>
            <p:cNvSpPr/>
            <p:nvPr/>
          </p:nvSpPr>
          <p:spPr>
            <a:xfrm>
              <a:off x="10939365" y="2730317"/>
              <a:ext cx="117354" cy="12788"/>
            </a:xfrm>
            <a:custGeom>
              <a:avLst/>
              <a:gdLst/>
              <a:ahLst/>
              <a:cxnLst/>
              <a:rect l="l" t="t" r="r" b="b"/>
              <a:pathLst>
                <a:path w="2331" h="254" extrusionOk="0">
                  <a:moveTo>
                    <a:pt x="137" y="0"/>
                  </a:moveTo>
                  <a:cubicBezTo>
                    <a:pt x="61" y="0"/>
                    <a:pt x="1" y="66"/>
                    <a:pt x="6" y="142"/>
                  </a:cubicBezTo>
                  <a:cubicBezTo>
                    <a:pt x="16" y="208"/>
                    <a:pt x="71" y="254"/>
                    <a:pt x="137" y="254"/>
                  </a:cubicBezTo>
                  <a:lnTo>
                    <a:pt x="2189" y="254"/>
                  </a:lnTo>
                  <a:cubicBezTo>
                    <a:pt x="2270" y="254"/>
                    <a:pt x="2331" y="188"/>
                    <a:pt x="2321" y="112"/>
                  </a:cubicBezTo>
                  <a:cubicBezTo>
                    <a:pt x="2310" y="51"/>
                    <a:pt x="2255" y="0"/>
                    <a:pt x="21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6"/>
            <p:cNvSpPr/>
            <p:nvPr/>
          </p:nvSpPr>
          <p:spPr>
            <a:xfrm>
              <a:off x="10965645" y="2646139"/>
              <a:ext cx="91074" cy="12536"/>
            </a:xfrm>
            <a:custGeom>
              <a:avLst/>
              <a:gdLst/>
              <a:ahLst/>
              <a:cxnLst/>
              <a:rect l="l" t="t" r="r" b="b"/>
              <a:pathLst>
                <a:path w="1809" h="249" extrusionOk="0">
                  <a:moveTo>
                    <a:pt x="137" y="1"/>
                  </a:moveTo>
                  <a:cubicBezTo>
                    <a:pt x="61" y="1"/>
                    <a:pt x="0" y="66"/>
                    <a:pt x="5" y="142"/>
                  </a:cubicBezTo>
                  <a:cubicBezTo>
                    <a:pt x="15" y="203"/>
                    <a:pt x="76" y="249"/>
                    <a:pt x="137" y="249"/>
                  </a:cubicBezTo>
                  <a:lnTo>
                    <a:pt x="1667" y="249"/>
                  </a:lnTo>
                  <a:cubicBezTo>
                    <a:pt x="1748" y="249"/>
                    <a:pt x="1809" y="188"/>
                    <a:pt x="1799" y="112"/>
                  </a:cubicBezTo>
                  <a:cubicBezTo>
                    <a:pt x="1788" y="46"/>
                    <a:pt x="1733" y="1"/>
                    <a:pt x="16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6"/>
            <p:cNvSpPr/>
            <p:nvPr/>
          </p:nvSpPr>
          <p:spPr>
            <a:xfrm>
              <a:off x="10939365" y="2688228"/>
              <a:ext cx="117354" cy="12788"/>
            </a:xfrm>
            <a:custGeom>
              <a:avLst/>
              <a:gdLst/>
              <a:ahLst/>
              <a:cxnLst/>
              <a:rect l="l" t="t" r="r" b="b"/>
              <a:pathLst>
                <a:path w="2331" h="254" extrusionOk="0">
                  <a:moveTo>
                    <a:pt x="137" y="0"/>
                  </a:moveTo>
                  <a:cubicBezTo>
                    <a:pt x="61" y="0"/>
                    <a:pt x="1" y="66"/>
                    <a:pt x="6" y="142"/>
                  </a:cubicBezTo>
                  <a:cubicBezTo>
                    <a:pt x="16" y="208"/>
                    <a:pt x="71" y="254"/>
                    <a:pt x="137" y="254"/>
                  </a:cubicBezTo>
                  <a:lnTo>
                    <a:pt x="2189" y="254"/>
                  </a:lnTo>
                  <a:cubicBezTo>
                    <a:pt x="2270" y="254"/>
                    <a:pt x="2331" y="188"/>
                    <a:pt x="2321" y="112"/>
                  </a:cubicBezTo>
                  <a:cubicBezTo>
                    <a:pt x="2310" y="46"/>
                    <a:pt x="2255" y="0"/>
                    <a:pt x="21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6"/>
            <p:cNvSpPr/>
            <p:nvPr/>
          </p:nvSpPr>
          <p:spPr>
            <a:xfrm>
              <a:off x="10751675" y="2568606"/>
              <a:ext cx="304285" cy="54876"/>
            </a:xfrm>
            <a:custGeom>
              <a:avLst/>
              <a:gdLst/>
              <a:ahLst/>
              <a:cxnLst/>
              <a:rect l="l" t="t" r="r" b="b"/>
              <a:pathLst>
                <a:path w="6044" h="1090" extrusionOk="0">
                  <a:moveTo>
                    <a:pt x="127" y="1"/>
                  </a:moveTo>
                  <a:cubicBezTo>
                    <a:pt x="56" y="1"/>
                    <a:pt x="0" y="56"/>
                    <a:pt x="0" y="127"/>
                  </a:cubicBezTo>
                  <a:lnTo>
                    <a:pt x="0" y="958"/>
                  </a:lnTo>
                  <a:cubicBezTo>
                    <a:pt x="0" y="1029"/>
                    <a:pt x="56" y="1090"/>
                    <a:pt x="127" y="1090"/>
                  </a:cubicBezTo>
                  <a:lnTo>
                    <a:pt x="5912" y="1090"/>
                  </a:lnTo>
                  <a:cubicBezTo>
                    <a:pt x="5983" y="1090"/>
                    <a:pt x="6044" y="1029"/>
                    <a:pt x="6044" y="958"/>
                  </a:cubicBezTo>
                  <a:lnTo>
                    <a:pt x="6044" y="127"/>
                  </a:lnTo>
                  <a:cubicBezTo>
                    <a:pt x="6044" y="56"/>
                    <a:pt x="5983" y="1"/>
                    <a:pt x="59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36" name="Google Shape;336;p16"/>
          <p:cNvGrpSpPr/>
          <p:nvPr/>
        </p:nvGrpSpPr>
        <p:grpSpPr>
          <a:xfrm>
            <a:off x="10592791" y="3660084"/>
            <a:ext cx="575419" cy="575419"/>
            <a:chOff x="10534080" y="1861650"/>
            <a:chExt cx="431564" cy="431564"/>
          </a:xfrm>
        </p:grpSpPr>
        <p:sp>
          <p:nvSpPr>
            <p:cNvPr id="337" name="Google Shape;337;p16"/>
            <p:cNvSpPr/>
            <p:nvPr/>
          </p:nvSpPr>
          <p:spPr>
            <a:xfrm>
              <a:off x="10922449" y="2236575"/>
              <a:ext cx="12838" cy="43146"/>
            </a:xfrm>
            <a:custGeom>
              <a:avLst/>
              <a:gdLst/>
              <a:ahLst/>
              <a:cxnLst/>
              <a:rect l="l" t="t" r="r" b="b"/>
              <a:pathLst>
                <a:path w="255" h="857" extrusionOk="0">
                  <a:moveTo>
                    <a:pt x="128" y="0"/>
                  </a:moveTo>
                  <a:cubicBezTo>
                    <a:pt x="57" y="5"/>
                    <a:pt x="1" y="66"/>
                    <a:pt x="1" y="132"/>
                  </a:cubicBezTo>
                  <a:lnTo>
                    <a:pt x="1" y="724"/>
                  </a:lnTo>
                  <a:cubicBezTo>
                    <a:pt x="1" y="795"/>
                    <a:pt x="57" y="856"/>
                    <a:pt x="128" y="856"/>
                  </a:cubicBezTo>
                  <a:cubicBezTo>
                    <a:pt x="130" y="856"/>
                    <a:pt x="133" y="856"/>
                    <a:pt x="136" y="856"/>
                  </a:cubicBezTo>
                  <a:cubicBezTo>
                    <a:pt x="203" y="856"/>
                    <a:pt x="254" y="798"/>
                    <a:pt x="254" y="735"/>
                  </a:cubicBezTo>
                  <a:lnTo>
                    <a:pt x="254" y="127"/>
                  </a:lnTo>
                  <a:cubicBezTo>
                    <a:pt x="254" y="56"/>
                    <a:pt x="199" y="0"/>
                    <a:pt x="128" y="0"/>
                  </a:cubicBezTo>
                  <a:close/>
                </a:path>
              </a:pathLst>
            </a:custGeom>
            <a:solidFill>
              <a:srgbClr val="40709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16"/>
            <p:cNvSpPr/>
            <p:nvPr/>
          </p:nvSpPr>
          <p:spPr>
            <a:xfrm>
              <a:off x="10534080" y="2247752"/>
              <a:ext cx="322913" cy="45462"/>
            </a:xfrm>
            <a:custGeom>
              <a:avLst/>
              <a:gdLst/>
              <a:ahLst/>
              <a:cxnLst/>
              <a:rect l="l" t="t" r="r" b="b"/>
              <a:pathLst>
                <a:path w="6414" h="903" extrusionOk="0">
                  <a:moveTo>
                    <a:pt x="0" y="1"/>
                  </a:moveTo>
                  <a:lnTo>
                    <a:pt x="0" y="553"/>
                  </a:lnTo>
                  <a:cubicBezTo>
                    <a:pt x="0" y="746"/>
                    <a:pt x="157" y="903"/>
                    <a:pt x="350" y="903"/>
                  </a:cubicBezTo>
                  <a:lnTo>
                    <a:pt x="6064" y="903"/>
                  </a:lnTo>
                  <a:cubicBezTo>
                    <a:pt x="6256" y="903"/>
                    <a:pt x="6413" y="746"/>
                    <a:pt x="6413" y="553"/>
                  </a:cubicBezTo>
                  <a:lnTo>
                    <a:pt x="64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16"/>
            <p:cNvSpPr/>
            <p:nvPr/>
          </p:nvSpPr>
          <p:spPr>
            <a:xfrm>
              <a:off x="10534080" y="2219710"/>
              <a:ext cx="322913" cy="45713"/>
            </a:xfrm>
            <a:custGeom>
              <a:avLst/>
              <a:gdLst/>
              <a:ahLst/>
              <a:cxnLst/>
              <a:rect l="l" t="t" r="r" b="b"/>
              <a:pathLst>
                <a:path w="6414" h="908" extrusionOk="0">
                  <a:moveTo>
                    <a:pt x="0" y="1"/>
                  </a:moveTo>
                  <a:lnTo>
                    <a:pt x="0" y="558"/>
                  </a:lnTo>
                  <a:cubicBezTo>
                    <a:pt x="0" y="750"/>
                    <a:pt x="157" y="907"/>
                    <a:pt x="350" y="907"/>
                  </a:cubicBezTo>
                  <a:lnTo>
                    <a:pt x="6064" y="907"/>
                  </a:lnTo>
                  <a:cubicBezTo>
                    <a:pt x="6256" y="907"/>
                    <a:pt x="6413" y="750"/>
                    <a:pt x="6413" y="558"/>
                  </a:cubicBezTo>
                  <a:lnTo>
                    <a:pt x="6413" y="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16"/>
            <p:cNvSpPr/>
            <p:nvPr/>
          </p:nvSpPr>
          <p:spPr>
            <a:xfrm>
              <a:off x="10534080" y="1884356"/>
              <a:ext cx="322913" cy="59961"/>
            </a:xfrm>
            <a:custGeom>
              <a:avLst/>
              <a:gdLst/>
              <a:ahLst/>
              <a:cxnLst/>
              <a:rect l="l" t="t" r="r" b="b"/>
              <a:pathLst>
                <a:path w="6414" h="1191" extrusionOk="0">
                  <a:moveTo>
                    <a:pt x="350" y="0"/>
                  </a:moveTo>
                  <a:cubicBezTo>
                    <a:pt x="157" y="0"/>
                    <a:pt x="0" y="157"/>
                    <a:pt x="0" y="350"/>
                  </a:cubicBezTo>
                  <a:lnTo>
                    <a:pt x="0" y="1191"/>
                  </a:lnTo>
                  <a:lnTo>
                    <a:pt x="6413" y="1191"/>
                  </a:lnTo>
                  <a:lnTo>
                    <a:pt x="6413" y="350"/>
                  </a:lnTo>
                  <a:cubicBezTo>
                    <a:pt x="6413" y="157"/>
                    <a:pt x="6256" y="0"/>
                    <a:pt x="60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16"/>
            <p:cNvSpPr/>
            <p:nvPr/>
          </p:nvSpPr>
          <p:spPr>
            <a:xfrm>
              <a:off x="10534080" y="1944268"/>
              <a:ext cx="322913" cy="293360"/>
            </a:xfrm>
            <a:custGeom>
              <a:avLst/>
              <a:gdLst/>
              <a:ahLst/>
              <a:cxnLst/>
              <a:rect l="l" t="t" r="r" b="b"/>
              <a:pathLst>
                <a:path w="6414" h="5827" extrusionOk="0">
                  <a:moveTo>
                    <a:pt x="0" y="1"/>
                  </a:moveTo>
                  <a:lnTo>
                    <a:pt x="0" y="5477"/>
                  </a:lnTo>
                  <a:cubicBezTo>
                    <a:pt x="0" y="5669"/>
                    <a:pt x="157" y="5826"/>
                    <a:pt x="350" y="5826"/>
                  </a:cubicBezTo>
                  <a:lnTo>
                    <a:pt x="6064" y="5826"/>
                  </a:lnTo>
                  <a:cubicBezTo>
                    <a:pt x="6256" y="5826"/>
                    <a:pt x="6413" y="5669"/>
                    <a:pt x="6413" y="5477"/>
                  </a:cubicBezTo>
                  <a:lnTo>
                    <a:pt x="641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6"/>
            <p:cNvSpPr/>
            <p:nvPr/>
          </p:nvSpPr>
          <p:spPr>
            <a:xfrm>
              <a:off x="10783494" y="1861650"/>
              <a:ext cx="27841" cy="45462"/>
            </a:xfrm>
            <a:custGeom>
              <a:avLst/>
              <a:gdLst/>
              <a:ahLst/>
              <a:cxnLst/>
              <a:rect l="l" t="t" r="r" b="b"/>
              <a:pathLst>
                <a:path w="553" h="903" extrusionOk="0">
                  <a:moveTo>
                    <a:pt x="178" y="1"/>
                  </a:moveTo>
                  <a:cubicBezTo>
                    <a:pt x="81" y="1"/>
                    <a:pt x="0" y="77"/>
                    <a:pt x="0" y="173"/>
                  </a:cubicBezTo>
                  <a:lnTo>
                    <a:pt x="0" y="730"/>
                  </a:lnTo>
                  <a:cubicBezTo>
                    <a:pt x="0" y="826"/>
                    <a:pt x="76" y="902"/>
                    <a:pt x="172" y="902"/>
                  </a:cubicBezTo>
                  <a:lnTo>
                    <a:pt x="380" y="902"/>
                  </a:lnTo>
                  <a:cubicBezTo>
                    <a:pt x="476" y="902"/>
                    <a:pt x="552" y="826"/>
                    <a:pt x="552" y="730"/>
                  </a:cubicBezTo>
                  <a:lnTo>
                    <a:pt x="552" y="173"/>
                  </a:lnTo>
                  <a:cubicBezTo>
                    <a:pt x="552" y="77"/>
                    <a:pt x="476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6"/>
            <p:cNvSpPr/>
            <p:nvPr/>
          </p:nvSpPr>
          <p:spPr>
            <a:xfrm>
              <a:off x="10715124" y="1861650"/>
              <a:ext cx="28093" cy="45462"/>
            </a:xfrm>
            <a:custGeom>
              <a:avLst/>
              <a:gdLst/>
              <a:ahLst/>
              <a:cxnLst/>
              <a:rect l="l" t="t" r="r" b="b"/>
              <a:pathLst>
                <a:path w="558" h="903" extrusionOk="0">
                  <a:moveTo>
                    <a:pt x="178" y="1"/>
                  </a:moveTo>
                  <a:cubicBezTo>
                    <a:pt x="82" y="1"/>
                    <a:pt x="1" y="77"/>
                    <a:pt x="1" y="173"/>
                  </a:cubicBezTo>
                  <a:lnTo>
                    <a:pt x="1" y="730"/>
                  </a:lnTo>
                  <a:cubicBezTo>
                    <a:pt x="1" y="826"/>
                    <a:pt x="82" y="902"/>
                    <a:pt x="178" y="902"/>
                  </a:cubicBezTo>
                  <a:lnTo>
                    <a:pt x="381" y="902"/>
                  </a:lnTo>
                  <a:cubicBezTo>
                    <a:pt x="477" y="902"/>
                    <a:pt x="558" y="826"/>
                    <a:pt x="558" y="730"/>
                  </a:cubicBezTo>
                  <a:lnTo>
                    <a:pt x="558" y="173"/>
                  </a:lnTo>
                  <a:cubicBezTo>
                    <a:pt x="558" y="77"/>
                    <a:pt x="477" y="1"/>
                    <a:pt x="3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6"/>
            <p:cNvSpPr/>
            <p:nvPr/>
          </p:nvSpPr>
          <p:spPr>
            <a:xfrm>
              <a:off x="10647812" y="1861650"/>
              <a:ext cx="27841" cy="45462"/>
            </a:xfrm>
            <a:custGeom>
              <a:avLst/>
              <a:gdLst/>
              <a:ahLst/>
              <a:cxnLst/>
              <a:rect l="l" t="t" r="r" b="b"/>
              <a:pathLst>
                <a:path w="553" h="903" extrusionOk="0">
                  <a:moveTo>
                    <a:pt x="173" y="1"/>
                  </a:moveTo>
                  <a:cubicBezTo>
                    <a:pt x="81" y="1"/>
                    <a:pt x="0" y="77"/>
                    <a:pt x="0" y="173"/>
                  </a:cubicBezTo>
                  <a:lnTo>
                    <a:pt x="0" y="730"/>
                  </a:lnTo>
                  <a:cubicBezTo>
                    <a:pt x="0" y="826"/>
                    <a:pt x="76" y="902"/>
                    <a:pt x="173" y="902"/>
                  </a:cubicBezTo>
                  <a:lnTo>
                    <a:pt x="380" y="902"/>
                  </a:lnTo>
                  <a:cubicBezTo>
                    <a:pt x="477" y="902"/>
                    <a:pt x="552" y="826"/>
                    <a:pt x="552" y="730"/>
                  </a:cubicBezTo>
                  <a:lnTo>
                    <a:pt x="552" y="173"/>
                  </a:lnTo>
                  <a:cubicBezTo>
                    <a:pt x="552" y="77"/>
                    <a:pt x="477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6"/>
            <p:cNvSpPr/>
            <p:nvPr/>
          </p:nvSpPr>
          <p:spPr>
            <a:xfrm>
              <a:off x="10579442" y="1861650"/>
              <a:ext cx="27841" cy="45462"/>
            </a:xfrm>
            <a:custGeom>
              <a:avLst/>
              <a:gdLst/>
              <a:ahLst/>
              <a:cxnLst/>
              <a:rect l="l" t="t" r="r" b="b"/>
              <a:pathLst>
                <a:path w="553" h="903" extrusionOk="0">
                  <a:moveTo>
                    <a:pt x="178" y="1"/>
                  </a:moveTo>
                  <a:cubicBezTo>
                    <a:pt x="82" y="1"/>
                    <a:pt x="1" y="77"/>
                    <a:pt x="1" y="173"/>
                  </a:cubicBezTo>
                  <a:lnTo>
                    <a:pt x="1" y="730"/>
                  </a:lnTo>
                  <a:cubicBezTo>
                    <a:pt x="1" y="826"/>
                    <a:pt x="82" y="902"/>
                    <a:pt x="178" y="902"/>
                  </a:cubicBezTo>
                  <a:lnTo>
                    <a:pt x="381" y="902"/>
                  </a:lnTo>
                  <a:cubicBezTo>
                    <a:pt x="477" y="902"/>
                    <a:pt x="553" y="826"/>
                    <a:pt x="553" y="730"/>
                  </a:cubicBezTo>
                  <a:lnTo>
                    <a:pt x="553" y="173"/>
                  </a:lnTo>
                  <a:cubicBezTo>
                    <a:pt x="553" y="77"/>
                    <a:pt x="477" y="1"/>
                    <a:pt x="3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6"/>
            <p:cNvSpPr/>
            <p:nvPr/>
          </p:nvSpPr>
          <p:spPr>
            <a:xfrm>
              <a:off x="10900800" y="1881033"/>
              <a:ext cx="56386" cy="42139"/>
            </a:xfrm>
            <a:custGeom>
              <a:avLst/>
              <a:gdLst/>
              <a:ahLst/>
              <a:cxnLst/>
              <a:rect l="l" t="t" r="r" b="b"/>
              <a:pathLst>
                <a:path w="1120" h="837" extrusionOk="0">
                  <a:moveTo>
                    <a:pt x="345" y="1"/>
                  </a:moveTo>
                  <a:cubicBezTo>
                    <a:pt x="152" y="1"/>
                    <a:pt x="0" y="158"/>
                    <a:pt x="0" y="350"/>
                  </a:cubicBezTo>
                  <a:lnTo>
                    <a:pt x="0" y="836"/>
                  </a:lnTo>
                  <a:lnTo>
                    <a:pt x="1120" y="836"/>
                  </a:lnTo>
                  <a:lnTo>
                    <a:pt x="1120" y="350"/>
                  </a:lnTo>
                  <a:cubicBezTo>
                    <a:pt x="1120" y="158"/>
                    <a:pt x="963" y="1"/>
                    <a:pt x="7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6"/>
            <p:cNvSpPr/>
            <p:nvPr/>
          </p:nvSpPr>
          <p:spPr>
            <a:xfrm>
              <a:off x="10900800" y="1950913"/>
              <a:ext cx="56386" cy="308313"/>
            </a:xfrm>
            <a:custGeom>
              <a:avLst/>
              <a:gdLst/>
              <a:ahLst/>
              <a:cxnLst/>
              <a:rect l="l" t="t" r="r" b="b"/>
              <a:pathLst>
                <a:path w="1120" h="6124" extrusionOk="0">
                  <a:moveTo>
                    <a:pt x="0" y="1"/>
                  </a:moveTo>
                  <a:lnTo>
                    <a:pt x="0" y="5198"/>
                  </a:lnTo>
                  <a:cubicBezTo>
                    <a:pt x="0" y="5330"/>
                    <a:pt x="36" y="5461"/>
                    <a:pt x="107" y="5573"/>
                  </a:cubicBezTo>
                  <a:lnTo>
                    <a:pt x="411" y="6044"/>
                  </a:lnTo>
                  <a:cubicBezTo>
                    <a:pt x="446" y="6097"/>
                    <a:pt x="503" y="6124"/>
                    <a:pt x="560" y="6124"/>
                  </a:cubicBezTo>
                  <a:cubicBezTo>
                    <a:pt x="616" y="6124"/>
                    <a:pt x="672" y="6097"/>
                    <a:pt x="705" y="6044"/>
                  </a:cubicBezTo>
                  <a:lnTo>
                    <a:pt x="1008" y="5573"/>
                  </a:lnTo>
                  <a:cubicBezTo>
                    <a:pt x="1079" y="5461"/>
                    <a:pt x="1120" y="5330"/>
                    <a:pt x="1120" y="5198"/>
                  </a:cubicBezTo>
                  <a:lnTo>
                    <a:pt x="112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6"/>
            <p:cNvSpPr/>
            <p:nvPr/>
          </p:nvSpPr>
          <p:spPr>
            <a:xfrm>
              <a:off x="10892392" y="1923122"/>
              <a:ext cx="73252" cy="27841"/>
            </a:xfrm>
            <a:custGeom>
              <a:avLst/>
              <a:gdLst/>
              <a:ahLst/>
              <a:cxnLst/>
              <a:rect l="l" t="t" r="r" b="b"/>
              <a:pathLst>
                <a:path w="1455" h="553" extrusionOk="0">
                  <a:moveTo>
                    <a:pt x="137" y="0"/>
                  </a:moveTo>
                  <a:cubicBezTo>
                    <a:pt x="61" y="0"/>
                    <a:pt x="0" y="61"/>
                    <a:pt x="0" y="142"/>
                  </a:cubicBezTo>
                  <a:lnTo>
                    <a:pt x="0" y="416"/>
                  </a:lnTo>
                  <a:cubicBezTo>
                    <a:pt x="0" y="492"/>
                    <a:pt x="61" y="553"/>
                    <a:pt x="137" y="553"/>
                  </a:cubicBezTo>
                  <a:lnTo>
                    <a:pt x="1317" y="553"/>
                  </a:lnTo>
                  <a:cubicBezTo>
                    <a:pt x="1393" y="553"/>
                    <a:pt x="1454" y="492"/>
                    <a:pt x="1454" y="416"/>
                  </a:cubicBezTo>
                  <a:lnTo>
                    <a:pt x="1454" y="142"/>
                  </a:lnTo>
                  <a:cubicBezTo>
                    <a:pt x="1454" y="61"/>
                    <a:pt x="1393" y="0"/>
                    <a:pt x="13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6"/>
            <p:cNvSpPr/>
            <p:nvPr/>
          </p:nvSpPr>
          <p:spPr>
            <a:xfrm>
              <a:off x="10616698" y="1988169"/>
              <a:ext cx="201531" cy="12536"/>
            </a:xfrm>
            <a:custGeom>
              <a:avLst/>
              <a:gdLst/>
              <a:ahLst/>
              <a:cxnLst/>
              <a:rect l="l" t="t" r="r" b="b"/>
              <a:pathLst>
                <a:path w="4003" h="249" extrusionOk="0">
                  <a:moveTo>
                    <a:pt x="137" y="0"/>
                  </a:moveTo>
                  <a:cubicBezTo>
                    <a:pt x="61" y="0"/>
                    <a:pt x="0" y="61"/>
                    <a:pt x="5" y="137"/>
                  </a:cubicBezTo>
                  <a:cubicBezTo>
                    <a:pt x="16" y="203"/>
                    <a:pt x="71" y="248"/>
                    <a:pt x="137" y="248"/>
                  </a:cubicBezTo>
                  <a:lnTo>
                    <a:pt x="3865" y="248"/>
                  </a:lnTo>
                  <a:cubicBezTo>
                    <a:pt x="3941" y="248"/>
                    <a:pt x="4002" y="183"/>
                    <a:pt x="3992" y="107"/>
                  </a:cubicBezTo>
                  <a:cubicBezTo>
                    <a:pt x="3987" y="46"/>
                    <a:pt x="3926" y="0"/>
                    <a:pt x="38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6"/>
            <p:cNvSpPr/>
            <p:nvPr/>
          </p:nvSpPr>
          <p:spPr>
            <a:xfrm>
              <a:off x="10572847" y="2058049"/>
              <a:ext cx="245382" cy="12788"/>
            </a:xfrm>
            <a:custGeom>
              <a:avLst/>
              <a:gdLst/>
              <a:ahLst/>
              <a:cxnLst/>
              <a:rect l="l" t="t" r="r" b="b"/>
              <a:pathLst>
                <a:path w="4874" h="254" extrusionOk="0">
                  <a:moveTo>
                    <a:pt x="137" y="0"/>
                  </a:moveTo>
                  <a:cubicBezTo>
                    <a:pt x="61" y="0"/>
                    <a:pt x="0" y="66"/>
                    <a:pt x="5" y="142"/>
                  </a:cubicBezTo>
                  <a:cubicBezTo>
                    <a:pt x="15" y="203"/>
                    <a:pt x="71" y="253"/>
                    <a:pt x="137" y="253"/>
                  </a:cubicBezTo>
                  <a:lnTo>
                    <a:pt x="4736" y="253"/>
                  </a:lnTo>
                  <a:cubicBezTo>
                    <a:pt x="4812" y="253"/>
                    <a:pt x="4873" y="188"/>
                    <a:pt x="4863" y="112"/>
                  </a:cubicBezTo>
                  <a:cubicBezTo>
                    <a:pt x="4858" y="46"/>
                    <a:pt x="4797" y="0"/>
                    <a:pt x="47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6"/>
            <p:cNvSpPr/>
            <p:nvPr/>
          </p:nvSpPr>
          <p:spPr>
            <a:xfrm>
              <a:off x="10572847" y="2022555"/>
              <a:ext cx="245382" cy="12838"/>
            </a:xfrm>
            <a:custGeom>
              <a:avLst/>
              <a:gdLst/>
              <a:ahLst/>
              <a:cxnLst/>
              <a:rect l="l" t="t" r="r" b="b"/>
              <a:pathLst>
                <a:path w="4874" h="255" extrusionOk="0">
                  <a:moveTo>
                    <a:pt x="137" y="1"/>
                  </a:moveTo>
                  <a:cubicBezTo>
                    <a:pt x="61" y="1"/>
                    <a:pt x="0" y="67"/>
                    <a:pt x="5" y="143"/>
                  </a:cubicBezTo>
                  <a:cubicBezTo>
                    <a:pt x="15" y="209"/>
                    <a:pt x="71" y="254"/>
                    <a:pt x="137" y="254"/>
                  </a:cubicBezTo>
                  <a:lnTo>
                    <a:pt x="4736" y="254"/>
                  </a:lnTo>
                  <a:cubicBezTo>
                    <a:pt x="4812" y="254"/>
                    <a:pt x="4873" y="188"/>
                    <a:pt x="4863" y="112"/>
                  </a:cubicBezTo>
                  <a:cubicBezTo>
                    <a:pt x="4858" y="47"/>
                    <a:pt x="4797" y="1"/>
                    <a:pt x="47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6"/>
            <p:cNvSpPr/>
            <p:nvPr/>
          </p:nvSpPr>
          <p:spPr>
            <a:xfrm>
              <a:off x="10572847" y="2093493"/>
              <a:ext cx="245382" cy="12536"/>
            </a:xfrm>
            <a:custGeom>
              <a:avLst/>
              <a:gdLst/>
              <a:ahLst/>
              <a:cxnLst/>
              <a:rect l="l" t="t" r="r" b="b"/>
              <a:pathLst>
                <a:path w="4874" h="249" extrusionOk="0">
                  <a:moveTo>
                    <a:pt x="137" y="0"/>
                  </a:moveTo>
                  <a:cubicBezTo>
                    <a:pt x="61" y="0"/>
                    <a:pt x="0" y="61"/>
                    <a:pt x="5" y="142"/>
                  </a:cubicBezTo>
                  <a:cubicBezTo>
                    <a:pt x="15" y="203"/>
                    <a:pt x="71" y="248"/>
                    <a:pt x="137" y="248"/>
                  </a:cubicBezTo>
                  <a:lnTo>
                    <a:pt x="4736" y="248"/>
                  </a:lnTo>
                  <a:cubicBezTo>
                    <a:pt x="4812" y="248"/>
                    <a:pt x="4873" y="188"/>
                    <a:pt x="4863" y="112"/>
                  </a:cubicBezTo>
                  <a:cubicBezTo>
                    <a:pt x="4858" y="46"/>
                    <a:pt x="4797" y="0"/>
                    <a:pt x="47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" name="Google Shape;298;p16">
            <a:extLst>
              <a:ext uri="{FF2B5EF4-FFF2-40B4-BE49-F238E27FC236}">
                <a16:creationId xmlns:a16="http://schemas.microsoft.com/office/drawing/2014/main" id="{6E181A34-83DE-A020-5430-5A29B620BBFA}"/>
              </a:ext>
            </a:extLst>
          </p:cNvPr>
          <p:cNvSpPr/>
          <p:nvPr/>
        </p:nvSpPr>
        <p:spPr>
          <a:xfrm flipH="1">
            <a:off x="9636517" y="1808239"/>
            <a:ext cx="988800" cy="968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6" name="Google Shape;309;p16">
            <a:extLst>
              <a:ext uri="{FF2B5EF4-FFF2-40B4-BE49-F238E27FC236}">
                <a16:creationId xmlns:a16="http://schemas.microsoft.com/office/drawing/2014/main" id="{BBA23250-A5FD-4555-4B6C-C8BF96748F3B}"/>
              </a:ext>
            </a:extLst>
          </p:cNvPr>
          <p:cNvGrpSpPr/>
          <p:nvPr/>
        </p:nvGrpSpPr>
        <p:grpSpPr>
          <a:xfrm>
            <a:off x="9897115" y="2012977"/>
            <a:ext cx="467604" cy="575409"/>
            <a:chOff x="9099575" y="1917030"/>
            <a:chExt cx="350703" cy="431557"/>
          </a:xfrm>
        </p:grpSpPr>
        <p:sp>
          <p:nvSpPr>
            <p:cNvPr id="7" name="Google Shape;310;p16">
              <a:extLst>
                <a:ext uri="{FF2B5EF4-FFF2-40B4-BE49-F238E27FC236}">
                  <a16:creationId xmlns:a16="http://schemas.microsoft.com/office/drawing/2014/main" id="{E6E1B844-FA4B-5205-AD8F-A2A341F7A2F1}"/>
                </a:ext>
              </a:extLst>
            </p:cNvPr>
            <p:cNvSpPr/>
            <p:nvPr/>
          </p:nvSpPr>
          <p:spPr>
            <a:xfrm>
              <a:off x="9099575" y="1917030"/>
              <a:ext cx="350703" cy="431557"/>
            </a:xfrm>
            <a:custGeom>
              <a:avLst/>
              <a:gdLst/>
              <a:ahLst/>
              <a:cxnLst/>
              <a:rect l="l" t="t" r="r" b="b"/>
              <a:pathLst>
                <a:path w="6966" h="8572" extrusionOk="0">
                  <a:moveTo>
                    <a:pt x="350" y="0"/>
                  </a:moveTo>
                  <a:cubicBezTo>
                    <a:pt x="157" y="0"/>
                    <a:pt x="0" y="157"/>
                    <a:pt x="0" y="350"/>
                  </a:cubicBezTo>
                  <a:lnTo>
                    <a:pt x="0" y="8227"/>
                  </a:lnTo>
                  <a:cubicBezTo>
                    <a:pt x="0" y="8414"/>
                    <a:pt x="157" y="8571"/>
                    <a:pt x="350" y="8571"/>
                  </a:cubicBezTo>
                  <a:lnTo>
                    <a:pt x="6616" y="8571"/>
                  </a:lnTo>
                  <a:cubicBezTo>
                    <a:pt x="6809" y="8571"/>
                    <a:pt x="6966" y="8414"/>
                    <a:pt x="6966" y="8227"/>
                  </a:cubicBezTo>
                  <a:lnTo>
                    <a:pt x="6966" y="350"/>
                  </a:lnTo>
                  <a:cubicBezTo>
                    <a:pt x="6966" y="157"/>
                    <a:pt x="6809" y="0"/>
                    <a:pt x="6616" y="0"/>
                  </a:cubicBezTo>
                  <a:close/>
                </a:path>
              </a:pathLst>
            </a:custGeom>
            <a:solidFill>
              <a:srgbClr val="C95B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" name="Google Shape;311;p16">
              <a:extLst>
                <a:ext uri="{FF2B5EF4-FFF2-40B4-BE49-F238E27FC236}">
                  <a16:creationId xmlns:a16="http://schemas.microsoft.com/office/drawing/2014/main" id="{68D5406D-0D19-A6D5-9EC7-36871EF81879}"/>
                </a:ext>
              </a:extLst>
            </p:cNvPr>
            <p:cNvSpPr/>
            <p:nvPr/>
          </p:nvSpPr>
          <p:spPr>
            <a:xfrm>
              <a:off x="9127366" y="2000403"/>
              <a:ext cx="295122" cy="319590"/>
            </a:xfrm>
            <a:custGeom>
              <a:avLst/>
              <a:gdLst/>
              <a:ahLst/>
              <a:cxnLst/>
              <a:rect l="l" t="t" r="r" b="b"/>
              <a:pathLst>
                <a:path w="5862" h="6348" extrusionOk="0">
                  <a:moveTo>
                    <a:pt x="1" y="1"/>
                  </a:moveTo>
                  <a:lnTo>
                    <a:pt x="1" y="6176"/>
                  </a:lnTo>
                  <a:cubicBezTo>
                    <a:pt x="1" y="6272"/>
                    <a:pt x="77" y="6348"/>
                    <a:pt x="173" y="6348"/>
                  </a:cubicBezTo>
                  <a:lnTo>
                    <a:pt x="5689" y="6348"/>
                  </a:lnTo>
                  <a:cubicBezTo>
                    <a:pt x="5785" y="6348"/>
                    <a:pt x="5861" y="6272"/>
                    <a:pt x="5861" y="6176"/>
                  </a:cubicBezTo>
                  <a:lnTo>
                    <a:pt x="5861" y="1"/>
                  </a:lnTo>
                  <a:close/>
                </a:path>
              </a:pathLst>
            </a:custGeom>
            <a:solidFill>
              <a:srgbClr val="F9F6F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" name="Google Shape;312;p16">
              <a:extLst>
                <a:ext uri="{FF2B5EF4-FFF2-40B4-BE49-F238E27FC236}">
                  <a16:creationId xmlns:a16="http://schemas.microsoft.com/office/drawing/2014/main" id="{211A25DD-8BA5-28E0-1C64-E9AD00CE29CC}"/>
                </a:ext>
              </a:extLst>
            </p:cNvPr>
            <p:cNvSpPr/>
            <p:nvPr/>
          </p:nvSpPr>
          <p:spPr>
            <a:xfrm>
              <a:off x="9127366" y="1944821"/>
              <a:ext cx="295122" cy="56638"/>
            </a:xfrm>
            <a:custGeom>
              <a:avLst/>
              <a:gdLst/>
              <a:ahLst/>
              <a:cxnLst/>
              <a:rect l="l" t="t" r="r" b="b"/>
              <a:pathLst>
                <a:path w="5862" h="1125" extrusionOk="0">
                  <a:moveTo>
                    <a:pt x="173" y="0"/>
                  </a:moveTo>
                  <a:cubicBezTo>
                    <a:pt x="77" y="0"/>
                    <a:pt x="1" y="81"/>
                    <a:pt x="1" y="173"/>
                  </a:cubicBezTo>
                  <a:lnTo>
                    <a:pt x="1" y="1125"/>
                  </a:lnTo>
                  <a:lnTo>
                    <a:pt x="5861" y="1125"/>
                  </a:lnTo>
                  <a:lnTo>
                    <a:pt x="5861" y="178"/>
                  </a:lnTo>
                  <a:cubicBezTo>
                    <a:pt x="5861" y="81"/>
                    <a:pt x="5785" y="0"/>
                    <a:pt x="56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" name="Google Shape;313;p16">
              <a:extLst>
                <a:ext uri="{FF2B5EF4-FFF2-40B4-BE49-F238E27FC236}">
                  <a16:creationId xmlns:a16="http://schemas.microsoft.com/office/drawing/2014/main" id="{BEF76D1A-3E99-6997-A32A-E12E251F6EC6}"/>
                </a:ext>
              </a:extLst>
            </p:cNvPr>
            <p:cNvSpPr/>
            <p:nvPr/>
          </p:nvSpPr>
          <p:spPr>
            <a:xfrm>
              <a:off x="9149317" y="2234763"/>
              <a:ext cx="251977" cy="64089"/>
            </a:xfrm>
            <a:custGeom>
              <a:avLst/>
              <a:gdLst/>
              <a:ahLst/>
              <a:cxnLst/>
              <a:rect l="l" t="t" r="r" b="b"/>
              <a:pathLst>
                <a:path w="5005" h="1273" extrusionOk="0">
                  <a:moveTo>
                    <a:pt x="132" y="1"/>
                  </a:moveTo>
                  <a:cubicBezTo>
                    <a:pt x="61" y="1"/>
                    <a:pt x="0" y="62"/>
                    <a:pt x="0" y="133"/>
                  </a:cubicBezTo>
                  <a:lnTo>
                    <a:pt x="0" y="1146"/>
                  </a:lnTo>
                  <a:cubicBezTo>
                    <a:pt x="0" y="1217"/>
                    <a:pt x="61" y="1272"/>
                    <a:pt x="132" y="1272"/>
                  </a:cubicBezTo>
                  <a:lnTo>
                    <a:pt x="4878" y="1272"/>
                  </a:lnTo>
                  <a:cubicBezTo>
                    <a:pt x="4949" y="1272"/>
                    <a:pt x="5005" y="1217"/>
                    <a:pt x="5005" y="1146"/>
                  </a:cubicBezTo>
                  <a:lnTo>
                    <a:pt x="5005" y="133"/>
                  </a:lnTo>
                  <a:cubicBezTo>
                    <a:pt x="5005" y="62"/>
                    <a:pt x="4949" y="1"/>
                    <a:pt x="48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" name="Google Shape;314;p16">
              <a:extLst>
                <a:ext uri="{FF2B5EF4-FFF2-40B4-BE49-F238E27FC236}">
                  <a16:creationId xmlns:a16="http://schemas.microsoft.com/office/drawing/2014/main" id="{6038D7B1-40A5-80FB-2DAB-984A9B9F9C06}"/>
                </a:ext>
              </a:extLst>
            </p:cNvPr>
            <p:cNvSpPr/>
            <p:nvPr/>
          </p:nvSpPr>
          <p:spPr>
            <a:xfrm>
              <a:off x="9296981" y="2060365"/>
              <a:ext cx="104315" cy="12788"/>
            </a:xfrm>
            <a:custGeom>
              <a:avLst/>
              <a:gdLst/>
              <a:ahLst/>
              <a:cxnLst/>
              <a:rect l="l" t="t" r="r" b="b"/>
              <a:pathLst>
                <a:path w="2072" h="254" extrusionOk="0">
                  <a:moveTo>
                    <a:pt x="137" y="0"/>
                  </a:moveTo>
                  <a:cubicBezTo>
                    <a:pt x="61" y="0"/>
                    <a:pt x="0" y="66"/>
                    <a:pt x="10" y="142"/>
                  </a:cubicBezTo>
                  <a:cubicBezTo>
                    <a:pt x="20" y="203"/>
                    <a:pt x="76" y="253"/>
                    <a:pt x="142" y="253"/>
                  </a:cubicBezTo>
                  <a:lnTo>
                    <a:pt x="1935" y="253"/>
                  </a:lnTo>
                  <a:cubicBezTo>
                    <a:pt x="2011" y="253"/>
                    <a:pt x="2072" y="187"/>
                    <a:pt x="2062" y="111"/>
                  </a:cubicBezTo>
                  <a:cubicBezTo>
                    <a:pt x="2057" y="46"/>
                    <a:pt x="1996" y="0"/>
                    <a:pt x="19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Google Shape;315;p16">
              <a:extLst>
                <a:ext uri="{FF2B5EF4-FFF2-40B4-BE49-F238E27FC236}">
                  <a16:creationId xmlns:a16="http://schemas.microsoft.com/office/drawing/2014/main" id="{562A9C43-3D70-AE6B-8F94-47F96ECA4DFF}"/>
                </a:ext>
              </a:extLst>
            </p:cNvPr>
            <p:cNvSpPr/>
            <p:nvPr/>
          </p:nvSpPr>
          <p:spPr>
            <a:xfrm>
              <a:off x="9316113" y="2031769"/>
              <a:ext cx="83673" cy="12536"/>
            </a:xfrm>
            <a:custGeom>
              <a:avLst/>
              <a:gdLst/>
              <a:ahLst/>
              <a:cxnLst/>
              <a:rect l="l" t="t" r="r" b="b"/>
              <a:pathLst>
                <a:path w="1662" h="249" extrusionOk="0">
                  <a:moveTo>
                    <a:pt x="127" y="1"/>
                  </a:moveTo>
                  <a:cubicBezTo>
                    <a:pt x="61" y="1"/>
                    <a:pt x="0" y="56"/>
                    <a:pt x="5" y="127"/>
                  </a:cubicBezTo>
                  <a:cubicBezTo>
                    <a:pt x="5" y="198"/>
                    <a:pt x="66" y="249"/>
                    <a:pt x="137" y="249"/>
                  </a:cubicBezTo>
                  <a:lnTo>
                    <a:pt x="1535" y="249"/>
                  </a:lnTo>
                  <a:cubicBezTo>
                    <a:pt x="1601" y="249"/>
                    <a:pt x="1662" y="193"/>
                    <a:pt x="1657" y="122"/>
                  </a:cubicBezTo>
                  <a:cubicBezTo>
                    <a:pt x="1657" y="51"/>
                    <a:pt x="1596" y="1"/>
                    <a:pt x="152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316;p16">
              <a:extLst>
                <a:ext uri="{FF2B5EF4-FFF2-40B4-BE49-F238E27FC236}">
                  <a16:creationId xmlns:a16="http://schemas.microsoft.com/office/drawing/2014/main" id="{C2D347A5-2B9F-A564-102A-7469600A3167}"/>
                </a:ext>
              </a:extLst>
            </p:cNvPr>
            <p:cNvSpPr/>
            <p:nvPr/>
          </p:nvSpPr>
          <p:spPr>
            <a:xfrm>
              <a:off x="9296981" y="2089918"/>
              <a:ext cx="104315" cy="12536"/>
            </a:xfrm>
            <a:custGeom>
              <a:avLst/>
              <a:gdLst/>
              <a:ahLst/>
              <a:cxnLst/>
              <a:rect l="l" t="t" r="r" b="b"/>
              <a:pathLst>
                <a:path w="2072" h="249" extrusionOk="0">
                  <a:moveTo>
                    <a:pt x="137" y="1"/>
                  </a:moveTo>
                  <a:cubicBezTo>
                    <a:pt x="61" y="1"/>
                    <a:pt x="0" y="61"/>
                    <a:pt x="10" y="142"/>
                  </a:cubicBezTo>
                  <a:cubicBezTo>
                    <a:pt x="20" y="203"/>
                    <a:pt x="76" y="249"/>
                    <a:pt x="142" y="249"/>
                  </a:cubicBezTo>
                  <a:lnTo>
                    <a:pt x="1935" y="249"/>
                  </a:lnTo>
                  <a:cubicBezTo>
                    <a:pt x="2011" y="249"/>
                    <a:pt x="2072" y="188"/>
                    <a:pt x="2062" y="107"/>
                  </a:cubicBezTo>
                  <a:cubicBezTo>
                    <a:pt x="2057" y="46"/>
                    <a:pt x="1996" y="1"/>
                    <a:pt x="19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317;p16">
              <a:extLst>
                <a:ext uri="{FF2B5EF4-FFF2-40B4-BE49-F238E27FC236}">
                  <a16:creationId xmlns:a16="http://schemas.microsoft.com/office/drawing/2014/main" id="{576A328F-F532-128C-70DB-6D871835A76B}"/>
                </a:ext>
              </a:extLst>
            </p:cNvPr>
            <p:cNvSpPr/>
            <p:nvPr/>
          </p:nvSpPr>
          <p:spPr>
            <a:xfrm>
              <a:off x="9296981" y="2119270"/>
              <a:ext cx="104315" cy="12788"/>
            </a:xfrm>
            <a:custGeom>
              <a:avLst/>
              <a:gdLst/>
              <a:ahLst/>
              <a:cxnLst/>
              <a:rect l="l" t="t" r="r" b="b"/>
              <a:pathLst>
                <a:path w="2072" h="254" extrusionOk="0">
                  <a:moveTo>
                    <a:pt x="137" y="0"/>
                  </a:moveTo>
                  <a:cubicBezTo>
                    <a:pt x="61" y="0"/>
                    <a:pt x="0" y="66"/>
                    <a:pt x="10" y="142"/>
                  </a:cubicBezTo>
                  <a:cubicBezTo>
                    <a:pt x="20" y="208"/>
                    <a:pt x="76" y="253"/>
                    <a:pt x="142" y="253"/>
                  </a:cubicBezTo>
                  <a:lnTo>
                    <a:pt x="1935" y="253"/>
                  </a:lnTo>
                  <a:cubicBezTo>
                    <a:pt x="2011" y="253"/>
                    <a:pt x="2072" y="188"/>
                    <a:pt x="2062" y="112"/>
                  </a:cubicBezTo>
                  <a:cubicBezTo>
                    <a:pt x="2057" y="51"/>
                    <a:pt x="1996" y="0"/>
                    <a:pt x="19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318;p16">
              <a:extLst>
                <a:ext uri="{FF2B5EF4-FFF2-40B4-BE49-F238E27FC236}">
                  <a16:creationId xmlns:a16="http://schemas.microsoft.com/office/drawing/2014/main" id="{C85A55A8-2316-F868-50C5-7785168548F1}"/>
                </a:ext>
              </a:extLst>
            </p:cNvPr>
            <p:cNvSpPr/>
            <p:nvPr/>
          </p:nvSpPr>
          <p:spPr>
            <a:xfrm>
              <a:off x="9148813" y="2148067"/>
              <a:ext cx="252480" cy="12536"/>
            </a:xfrm>
            <a:custGeom>
              <a:avLst/>
              <a:gdLst/>
              <a:ahLst/>
              <a:cxnLst/>
              <a:rect l="l" t="t" r="r" b="b"/>
              <a:pathLst>
                <a:path w="5015" h="249" extrusionOk="0">
                  <a:moveTo>
                    <a:pt x="137" y="1"/>
                  </a:moveTo>
                  <a:cubicBezTo>
                    <a:pt x="61" y="1"/>
                    <a:pt x="0" y="66"/>
                    <a:pt x="10" y="142"/>
                  </a:cubicBezTo>
                  <a:cubicBezTo>
                    <a:pt x="15" y="203"/>
                    <a:pt x="76" y="249"/>
                    <a:pt x="142" y="249"/>
                  </a:cubicBezTo>
                  <a:lnTo>
                    <a:pt x="4878" y="249"/>
                  </a:lnTo>
                  <a:cubicBezTo>
                    <a:pt x="4954" y="249"/>
                    <a:pt x="5015" y="188"/>
                    <a:pt x="5005" y="112"/>
                  </a:cubicBezTo>
                  <a:cubicBezTo>
                    <a:pt x="5000" y="46"/>
                    <a:pt x="4939" y="1"/>
                    <a:pt x="48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319;p16">
              <a:extLst>
                <a:ext uri="{FF2B5EF4-FFF2-40B4-BE49-F238E27FC236}">
                  <a16:creationId xmlns:a16="http://schemas.microsoft.com/office/drawing/2014/main" id="{6B73FD4E-2297-0507-DF84-C0ED3224ECF3}"/>
                </a:ext>
              </a:extLst>
            </p:cNvPr>
            <p:cNvSpPr/>
            <p:nvPr/>
          </p:nvSpPr>
          <p:spPr>
            <a:xfrm>
              <a:off x="9148813" y="2177419"/>
              <a:ext cx="252480" cy="12788"/>
            </a:xfrm>
            <a:custGeom>
              <a:avLst/>
              <a:gdLst/>
              <a:ahLst/>
              <a:cxnLst/>
              <a:rect l="l" t="t" r="r" b="b"/>
              <a:pathLst>
                <a:path w="5015" h="254" extrusionOk="0">
                  <a:moveTo>
                    <a:pt x="137" y="0"/>
                  </a:moveTo>
                  <a:cubicBezTo>
                    <a:pt x="61" y="0"/>
                    <a:pt x="0" y="66"/>
                    <a:pt x="10" y="142"/>
                  </a:cubicBezTo>
                  <a:cubicBezTo>
                    <a:pt x="15" y="208"/>
                    <a:pt x="76" y="253"/>
                    <a:pt x="142" y="253"/>
                  </a:cubicBezTo>
                  <a:lnTo>
                    <a:pt x="4878" y="253"/>
                  </a:lnTo>
                  <a:cubicBezTo>
                    <a:pt x="4954" y="253"/>
                    <a:pt x="5015" y="188"/>
                    <a:pt x="5005" y="112"/>
                  </a:cubicBezTo>
                  <a:cubicBezTo>
                    <a:pt x="5000" y="51"/>
                    <a:pt x="4939" y="0"/>
                    <a:pt x="48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320;p16">
              <a:extLst>
                <a:ext uri="{FF2B5EF4-FFF2-40B4-BE49-F238E27FC236}">
                  <a16:creationId xmlns:a16="http://schemas.microsoft.com/office/drawing/2014/main" id="{D0918E81-3584-B9E9-5937-22022AB8B3B6}"/>
                </a:ext>
              </a:extLst>
            </p:cNvPr>
            <p:cNvSpPr/>
            <p:nvPr/>
          </p:nvSpPr>
          <p:spPr>
            <a:xfrm>
              <a:off x="9148813" y="2206972"/>
              <a:ext cx="182350" cy="12838"/>
            </a:xfrm>
            <a:custGeom>
              <a:avLst/>
              <a:gdLst/>
              <a:ahLst/>
              <a:cxnLst/>
              <a:rect l="l" t="t" r="r" b="b"/>
              <a:pathLst>
                <a:path w="3622" h="255" extrusionOk="0">
                  <a:moveTo>
                    <a:pt x="137" y="1"/>
                  </a:moveTo>
                  <a:cubicBezTo>
                    <a:pt x="61" y="1"/>
                    <a:pt x="0" y="67"/>
                    <a:pt x="10" y="143"/>
                  </a:cubicBezTo>
                  <a:cubicBezTo>
                    <a:pt x="15" y="208"/>
                    <a:pt x="76" y="254"/>
                    <a:pt x="142" y="254"/>
                  </a:cubicBezTo>
                  <a:lnTo>
                    <a:pt x="3485" y="254"/>
                  </a:lnTo>
                  <a:cubicBezTo>
                    <a:pt x="3561" y="254"/>
                    <a:pt x="3622" y="188"/>
                    <a:pt x="3612" y="112"/>
                  </a:cubicBezTo>
                  <a:cubicBezTo>
                    <a:pt x="3602" y="46"/>
                    <a:pt x="3546" y="1"/>
                    <a:pt x="34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321;p16">
              <a:extLst>
                <a:ext uri="{FF2B5EF4-FFF2-40B4-BE49-F238E27FC236}">
                  <a16:creationId xmlns:a16="http://schemas.microsoft.com/office/drawing/2014/main" id="{83841471-96D8-0C0D-2935-B72B09449E7E}"/>
                </a:ext>
              </a:extLst>
            </p:cNvPr>
            <p:cNvSpPr/>
            <p:nvPr/>
          </p:nvSpPr>
          <p:spPr>
            <a:xfrm>
              <a:off x="9149317" y="2030762"/>
              <a:ext cx="133163" cy="101294"/>
            </a:xfrm>
            <a:custGeom>
              <a:avLst/>
              <a:gdLst/>
              <a:ahLst/>
              <a:cxnLst/>
              <a:rect l="l" t="t" r="r" b="b"/>
              <a:pathLst>
                <a:path w="2645" h="2012" extrusionOk="0">
                  <a:moveTo>
                    <a:pt x="132" y="0"/>
                  </a:moveTo>
                  <a:cubicBezTo>
                    <a:pt x="61" y="0"/>
                    <a:pt x="0" y="61"/>
                    <a:pt x="0" y="132"/>
                  </a:cubicBezTo>
                  <a:lnTo>
                    <a:pt x="0" y="1880"/>
                  </a:lnTo>
                  <a:cubicBezTo>
                    <a:pt x="0" y="1956"/>
                    <a:pt x="61" y="2011"/>
                    <a:pt x="132" y="2011"/>
                  </a:cubicBezTo>
                  <a:lnTo>
                    <a:pt x="2518" y="2011"/>
                  </a:lnTo>
                  <a:cubicBezTo>
                    <a:pt x="2589" y="2011"/>
                    <a:pt x="2644" y="1956"/>
                    <a:pt x="2644" y="1880"/>
                  </a:cubicBezTo>
                  <a:lnTo>
                    <a:pt x="2644" y="132"/>
                  </a:lnTo>
                  <a:cubicBezTo>
                    <a:pt x="2644" y="61"/>
                    <a:pt x="2589" y="0"/>
                    <a:pt x="25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34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23;p16">
            <a:extLst>
              <a:ext uri="{FF2B5EF4-FFF2-40B4-BE49-F238E27FC236}">
                <a16:creationId xmlns:a16="http://schemas.microsoft.com/office/drawing/2014/main" id="{8D5A94E5-EFBA-73A7-81C0-045F064A4721}"/>
              </a:ext>
            </a:extLst>
          </p:cNvPr>
          <p:cNvSpPr/>
          <p:nvPr/>
        </p:nvSpPr>
        <p:spPr>
          <a:xfrm rot="5552024">
            <a:off x="3776143" y="26246"/>
            <a:ext cx="4639716" cy="6805509"/>
          </a:xfrm>
          <a:custGeom>
            <a:avLst/>
            <a:gdLst/>
            <a:ahLst/>
            <a:cxnLst/>
            <a:rect l="l" t="t" r="r" b="b"/>
            <a:pathLst>
              <a:path w="19174" h="24400" extrusionOk="0">
                <a:moveTo>
                  <a:pt x="9952" y="0"/>
                </a:moveTo>
                <a:cubicBezTo>
                  <a:pt x="7821" y="0"/>
                  <a:pt x="5443" y="831"/>
                  <a:pt x="3293" y="2784"/>
                </a:cubicBezTo>
                <a:cubicBezTo>
                  <a:pt x="1839" y="4101"/>
                  <a:pt x="1104" y="6300"/>
                  <a:pt x="1044" y="8402"/>
                </a:cubicBezTo>
                <a:cubicBezTo>
                  <a:pt x="978" y="10469"/>
                  <a:pt x="1621" y="12556"/>
                  <a:pt x="1180" y="14567"/>
                </a:cubicBezTo>
                <a:cubicBezTo>
                  <a:pt x="947" y="15610"/>
                  <a:pt x="436" y="16567"/>
                  <a:pt x="284" y="17626"/>
                </a:cubicBezTo>
                <a:cubicBezTo>
                  <a:pt x="0" y="19607"/>
                  <a:pt x="1059" y="21577"/>
                  <a:pt x="2518" y="22666"/>
                </a:cubicBezTo>
                <a:cubicBezTo>
                  <a:pt x="3977" y="23750"/>
                  <a:pt x="5765" y="24105"/>
                  <a:pt x="7507" y="24282"/>
                </a:cubicBezTo>
                <a:cubicBezTo>
                  <a:pt x="8212" y="24354"/>
                  <a:pt x="8922" y="24400"/>
                  <a:pt x="9631" y="24400"/>
                </a:cubicBezTo>
                <a:cubicBezTo>
                  <a:pt x="10875" y="24400"/>
                  <a:pt x="12116" y="24259"/>
                  <a:pt x="13312" y="23872"/>
                </a:cubicBezTo>
                <a:cubicBezTo>
                  <a:pt x="15197" y="23264"/>
                  <a:pt x="16975" y="21988"/>
                  <a:pt x="18003" y="20078"/>
                </a:cubicBezTo>
                <a:cubicBezTo>
                  <a:pt x="19026" y="18173"/>
                  <a:pt x="19173" y="15595"/>
                  <a:pt x="18089" y="13766"/>
                </a:cubicBezTo>
                <a:cubicBezTo>
                  <a:pt x="17203" y="12267"/>
                  <a:pt x="15567" y="11264"/>
                  <a:pt x="15268" y="9481"/>
                </a:cubicBezTo>
                <a:cubicBezTo>
                  <a:pt x="14928" y="7449"/>
                  <a:pt x="16722" y="5216"/>
                  <a:pt x="15886" y="3392"/>
                </a:cubicBezTo>
                <a:cubicBezTo>
                  <a:pt x="14944" y="1327"/>
                  <a:pt x="12646" y="0"/>
                  <a:pt x="995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CDCC733-1668-688D-1C56-896B576FF0C4}"/>
              </a:ext>
            </a:extLst>
          </p:cNvPr>
          <p:cNvSpPr txBox="1"/>
          <p:nvPr/>
        </p:nvSpPr>
        <p:spPr>
          <a:xfrm>
            <a:off x="1872974" y="2120349"/>
            <a:ext cx="8446052" cy="1733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fr-FR" sz="5867" kern="0" dirty="0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2. </a:t>
            </a:r>
          </a:p>
          <a:p>
            <a:pPr algn="ctr" defTabSz="1219170">
              <a:buClr>
                <a:srgbClr val="000000"/>
              </a:buClr>
            </a:pPr>
            <a:r>
              <a:rPr lang="fr-FR" sz="4800" kern="0" dirty="0">
                <a:solidFill>
                  <a:srgbClr val="FF7774"/>
                </a:solidFill>
                <a:latin typeface="Fira Sans" panose="020B0503050000020004" pitchFamily="34" charset="0"/>
                <a:cs typeface="Arial"/>
                <a:sym typeface="Arial"/>
              </a:rPr>
              <a:t>Freedom of expression</a:t>
            </a:r>
          </a:p>
        </p:txBody>
      </p:sp>
    </p:spTree>
    <p:extLst>
      <p:ext uri="{BB962C8B-B14F-4D97-AF65-F5344CB8AC3E}">
        <p14:creationId xmlns:p14="http://schemas.microsoft.com/office/powerpoint/2010/main" val="64325734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ke News Infographics by Slidesgo">
  <a:themeElements>
    <a:clrScheme name="Simple Light">
      <a:dk1>
        <a:srgbClr val="000000"/>
      </a:dk1>
      <a:lt1>
        <a:srgbClr val="FFFFFF"/>
      </a:lt1>
      <a:dk2>
        <a:srgbClr val="818181"/>
      </a:dk2>
      <a:lt2>
        <a:srgbClr val="E6E6E6"/>
      </a:lt2>
      <a:accent1>
        <a:srgbClr val="FF7774"/>
      </a:accent1>
      <a:accent2>
        <a:srgbClr val="FF322E"/>
      </a:accent2>
      <a:accent3>
        <a:srgbClr val="9B0C21"/>
      </a:accent3>
      <a:accent4>
        <a:srgbClr val="77DDD0"/>
      </a:accent4>
      <a:accent5>
        <a:srgbClr val="14BBAE"/>
      </a:accent5>
      <a:accent6>
        <a:srgbClr val="1C918B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Grand écran</PresentationFormat>
  <Paragraphs>110</Paragraphs>
  <Slides>19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Fira Sans</vt:lpstr>
      <vt:lpstr>Fira Sans Extra Condensed</vt:lpstr>
      <vt:lpstr>Fira Sans Extra Condensed Black</vt:lpstr>
      <vt:lpstr>Roboto</vt:lpstr>
      <vt:lpstr>Fake News Infographics by Slidesgo</vt:lpstr>
      <vt:lpstr>Online Disinformation</vt:lpstr>
      <vt:lpstr>Présentation PowerPoint</vt:lpstr>
      <vt:lpstr>Introduction</vt:lpstr>
      <vt:lpstr>Présentation PowerPoint</vt:lpstr>
      <vt:lpstr>Code of Practice on Disinformation (CPD)</vt:lpstr>
      <vt:lpstr>Agreements between platforms</vt:lpstr>
      <vt:lpstr>Results of the CPD</vt:lpstr>
      <vt:lpstr>Variation in speed and scope</vt:lpstr>
      <vt:lpstr>Présentation PowerPoint</vt:lpstr>
      <vt:lpstr>A. Harmful but legal content</vt:lpstr>
      <vt:lpstr>B. Difficulty to find the truth point</vt:lpstr>
      <vt:lpstr>C. Risk of censoring</vt:lpstr>
      <vt:lpstr>What to remember? </vt:lpstr>
      <vt:lpstr>Présentation PowerPoint</vt:lpstr>
      <vt:lpstr>Disinformation in the DSA: Light touch liability</vt:lpstr>
      <vt:lpstr>Présentation PowerPoint</vt:lpstr>
      <vt:lpstr>Cost for platforms</vt:lpstr>
      <vt:lpstr>Conclusion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Disinformation</dc:title>
  <dc:creator>Valérie Doutsis</dc:creator>
  <cp:lastModifiedBy>Théa Dujardin</cp:lastModifiedBy>
  <cp:revision>2</cp:revision>
  <dcterms:created xsi:type="dcterms:W3CDTF">2023-03-27T14:03:58Z</dcterms:created>
  <dcterms:modified xsi:type="dcterms:W3CDTF">2023-03-28T12:02:31Z</dcterms:modified>
</cp:coreProperties>
</file>